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77" r:id="rId4"/>
    <p:sldId id="272" r:id="rId5"/>
    <p:sldId id="273" r:id="rId6"/>
    <p:sldId id="274" r:id="rId7"/>
    <p:sldId id="275" r:id="rId8"/>
    <p:sldId id="265" r:id="rId9"/>
    <p:sldId id="276" r:id="rId10"/>
    <p:sldId id="260" r:id="rId11"/>
    <p:sldId id="258" r:id="rId12"/>
    <p:sldId id="259" r:id="rId13"/>
    <p:sldId id="266" r:id="rId14"/>
    <p:sldId id="267" r:id="rId15"/>
    <p:sldId id="269" r:id="rId16"/>
    <p:sldId id="271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09"/>
  </p:normalViewPr>
  <p:slideViewPr>
    <p:cSldViewPr snapToGrid="0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010B63-EDD8-4AEA-86FC-88B45BA5B33E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77040E7-F157-4D92-81B2-DD4662119099}">
      <dgm:prSet/>
      <dgm:spPr/>
      <dgm:t>
        <a:bodyPr/>
        <a:lstStyle/>
        <a:p>
          <a:r>
            <a:rPr lang="en-US"/>
            <a:t>ID     </a:t>
          </a:r>
        </a:p>
      </dgm:t>
    </dgm:pt>
    <dgm:pt modelId="{AE6F0C05-4A83-4CA0-A274-4699896EB5FC}" type="parTrans" cxnId="{16FE5558-8D42-404C-B368-4383EBC1951D}">
      <dgm:prSet/>
      <dgm:spPr/>
      <dgm:t>
        <a:bodyPr/>
        <a:lstStyle/>
        <a:p>
          <a:endParaRPr lang="en-US"/>
        </a:p>
      </dgm:t>
    </dgm:pt>
    <dgm:pt modelId="{E8CE121C-510B-4CC4-A29B-0C966FE92F62}" type="sibTrans" cxnId="{16FE5558-8D42-404C-B368-4383EBC1951D}">
      <dgm:prSet/>
      <dgm:spPr/>
      <dgm:t>
        <a:bodyPr/>
        <a:lstStyle/>
        <a:p>
          <a:endParaRPr lang="en-US"/>
        </a:p>
      </dgm:t>
    </dgm:pt>
    <dgm:pt modelId="{FC9C2D1B-3A4D-4C12-8A99-EEDE5719CFC6}">
      <dgm:prSet/>
      <dgm:spPr/>
      <dgm:t>
        <a:bodyPr/>
        <a:lstStyle/>
        <a:p>
          <a:r>
            <a:rPr lang="en-US"/>
            <a:t>Gender</a:t>
          </a:r>
        </a:p>
      </dgm:t>
    </dgm:pt>
    <dgm:pt modelId="{0FBE43B9-A409-4C82-8B20-B926222FCC5A}" type="parTrans" cxnId="{48641D47-4B3C-4096-B016-EA34916E633B}">
      <dgm:prSet/>
      <dgm:spPr/>
      <dgm:t>
        <a:bodyPr/>
        <a:lstStyle/>
        <a:p>
          <a:endParaRPr lang="en-US"/>
        </a:p>
      </dgm:t>
    </dgm:pt>
    <dgm:pt modelId="{2BF885BD-F73C-4147-BFDC-08B0B9955FCC}" type="sibTrans" cxnId="{48641D47-4B3C-4096-B016-EA34916E633B}">
      <dgm:prSet/>
      <dgm:spPr/>
      <dgm:t>
        <a:bodyPr/>
        <a:lstStyle/>
        <a:p>
          <a:endParaRPr lang="en-US"/>
        </a:p>
      </dgm:t>
    </dgm:pt>
    <dgm:pt modelId="{E19C7159-5853-4911-A13B-FF1C8966268D}">
      <dgm:prSet/>
      <dgm:spPr/>
      <dgm:t>
        <a:bodyPr/>
        <a:lstStyle/>
        <a:p>
          <a:r>
            <a:rPr lang="en-US"/>
            <a:t>Age</a:t>
          </a:r>
        </a:p>
      </dgm:t>
    </dgm:pt>
    <dgm:pt modelId="{B6026717-CBAC-4C32-914C-9A39911E1EB1}" type="parTrans" cxnId="{1BA9C5AA-A168-4FAA-AAAA-FDAD64AE8A26}">
      <dgm:prSet/>
      <dgm:spPr/>
      <dgm:t>
        <a:bodyPr/>
        <a:lstStyle/>
        <a:p>
          <a:endParaRPr lang="en-US"/>
        </a:p>
      </dgm:t>
    </dgm:pt>
    <dgm:pt modelId="{3CFA5D7F-F6AB-49FD-911F-D14EF11B631F}" type="sibTrans" cxnId="{1BA9C5AA-A168-4FAA-AAAA-FDAD64AE8A26}">
      <dgm:prSet/>
      <dgm:spPr/>
      <dgm:t>
        <a:bodyPr/>
        <a:lstStyle/>
        <a:p>
          <a:endParaRPr lang="en-US"/>
        </a:p>
      </dgm:t>
    </dgm:pt>
    <dgm:pt modelId="{D965C29D-51E8-4DAA-9244-11011192C8D6}">
      <dgm:prSet/>
      <dgm:spPr/>
      <dgm:t>
        <a:bodyPr/>
        <a:lstStyle/>
        <a:p>
          <a:r>
            <a:rPr lang="en-US"/>
            <a:t>Hypertension </a:t>
          </a:r>
        </a:p>
      </dgm:t>
    </dgm:pt>
    <dgm:pt modelId="{C3D2FBA2-8432-4D55-9E2B-AB6A5E222A56}" type="parTrans" cxnId="{883BAB0B-CC0B-4227-9CE6-D5E6E4DC6F85}">
      <dgm:prSet/>
      <dgm:spPr/>
      <dgm:t>
        <a:bodyPr/>
        <a:lstStyle/>
        <a:p>
          <a:endParaRPr lang="en-US"/>
        </a:p>
      </dgm:t>
    </dgm:pt>
    <dgm:pt modelId="{01A8C3A3-D4EB-4576-AA95-98390864917A}" type="sibTrans" cxnId="{883BAB0B-CC0B-4227-9CE6-D5E6E4DC6F85}">
      <dgm:prSet/>
      <dgm:spPr/>
      <dgm:t>
        <a:bodyPr/>
        <a:lstStyle/>
        <a:p>
          <a:endParaRPr lang="en-US"/>
        </a:p>
      </dgm:t>
    </dgm:pt>
    <dgm:pt modelId="{F49A0204-3478-47CB-8F13-6F3BADAF57BD}">
      <dgm:prSet/>
      <dgm:spPr/>
      <dgm:t>
        <a:bodyPr/>
        <a:lstStyle/>
        <a:p>
          <a:r>
            <a:rPr lang="en-US"/>
            <a:t>Heart Disease</a:t>
          </a:r>
        </a:p>
      </dgm:t>
    </dgm:pt>
    <dgm:pt modelId="{1F344654-00EA-45D0-B1E1-ACBCACB79F64}" type="parTrans" cxnId="{592788A6-3C8A-499E-A91B-156E3B5D195C}">
      <dgm:prSet/>
      <dgm:spPr/>
      <dgm:t>
        <a:bodyPr/>
        <a:lstStyle/>
        <a:p>
          <a:endParaRPr lang="en-US"/>
        </a:p>
      </dgm:t>
    </dgm:pt>
    <dgm:pt modelId="{4D13A22C-9C0E-4BA6-9E37-A5A3121452DF}" type="sibTrans" cxnId="{592788A6-3C8A-499E-A91B-156E3B5D195C}">
      <dgm:prSet/>
      <dgm:spPr/>
      <dgm:t>
        <a:bodyPr/>
        <a:lstStyle/>
        <a:p>
          <a:endParaRPr lang="en-US"/>
        </a:p>
      </dgm:t>
    </dgm:pt>
    <dgm:pt modelId="{10B1E6F2-F4C8-44BC-AC25-AD8B7C92A534}">
      <dgm:prSet/>
      <dgm:spPr/>
      <dgm:t>
        <a:bodyPr/>
        <a:lstStyle/>
        <a:p>
          <a:r>
            <a:rPr lang="en-US"/>
            <a:t>Ever Married</a:t>
          </a:r>
        </a:p>
      </dgm:t>
    </dgm:pt>
    <dgm:pt modelId="{9160243E-69F3-46CE-9CEE-97FD3FBB99FA}" type="parTrans" cxnId="{F03A8602-E6AB-4EFD-8901-8F1E09C93780}">
      <dgm:prSet/>
      <dgm:spPr/>
      <dgm:t>
        <a:bodyPr/>
        <a:lstStyle/>
        <a:p>
          <a:endParaRPr lang="en-US"/>
        </a:p>
      </dgm:t>
    </dgm:pt>
    <dgm:pt modelId="{449F5F69-E9FC-48E7-9AB8-BDA99EA72687}" type="sibTrans" cxnId="{F03A8602-E6AB-4EFD-8901-8F1E09C93780}">
      <dgm:prSet/>
      <dgm:spPr/>
      <dgm:t>
        <a:bodyPr/>
        <a:lstStyle/>
        <a:p>
          <a:endParaRPr lang="en-US"/>
        </a:p>
      </dgm:t>
    </dgm:pt>
    <dgm:pt modelId="{846EC91F-A53A-44BC-BDCC-E7FAE2D135F9}">
      <dgm:prSet/>
      <dgm:spPr/>
      <dgm:t>
        <a:bodyPr/>
        <a:lstStyle/>
        <a:p>
          <a:r>
            <a:rPr lang="en-US"/>
            <a:t>Work Type</a:t>
          </a:r>
        </a:p>
      </dgm:t>
    </dgm:pt>
    <dgm:pt modelId="{8DA17C6F-B0EC-449A-A68E-E8C74FC0B01F}" type="parTrans" cxnId="{10006320-9596-41BF-8D1B-DCB4ECD4132D}">
      <dgm:prSet/>
      <dgm:spPr/>
      <dgm:t>
        <a:bodyPr/>
        <a:lstStyle/>
        <a:p>
          <a:endParaRPr lang="en-US"/>
        </a:p>
      </dgm:t>
    </dgm:pt>
    <dgm:pt modelId="{11BB5A5D-3CBB-4D2B-ADD2-1A4C65FB9E66}" type="sibTrans" cxnId="{10006320-9596-41BF-8D1B-DCB4ECD4132D}">
      <dgm:prSet/>
      <dgm:spPr/>
      <dgm:t>
        <a:bodyPr/>
        <a:lstStyle/>
        <a:p>
          <a:endParaRPr lang="en-US"/>
        </a:p>
      </dgm:t>
    </dgm:pt>
    <dgm:pt modelId="{E75AE177-7158-43CF-B48B-5A1C21111463}">
      <dgm:prSet/>
      <dgm:spPr/>
      <dgm:t>
        <a:bodyPr/>
        <a:lstStyle/>
        <a:p>
          <a:r>
            <a:rPr lang="en-US"/>
            <a:t>Residence Type</a:t>
          </a:r>
        </a:p>
      </dgm:t>
    </dgm:pt>
    <dgm:pt modelId="{0D00D065-C39E-4062-B88D-69B6C6732624}" type="parTrans" cxnId="{69472564-DE6D-4F3E-9391-0A2DB663F9EB}">
      <dgm:prSet/>
      <dgm:spPr/>
      <dgm:t>
        <a:bodyPr/>
        <a:lstStyle/>
        <a:p>
          <a:endParaRPr lang="en-US"/>
        </a:p>
      </dgm:t>
    </dgm:pt>
    <dgm:pt modelId="{D090B860-7AC2-4672-A4F7-02743143854F}" type="sibTrans" cxnId="{69472564-DE6D-4F3E-9391-0A2DB663F9EB}">
      <dgm:prSet/>
      <dgm:spPr/>
      <dgm:t>
        <a:bodyPr/>
        <a:lstStyle/>
        <a:p>
          <a:endParaRPr lang="en-US"/>
        </a:p>
      </dgm:t>
    </dgm:pt>
    <dgm:pt modelId="{01D7406B-B433-45C5-B890-2330611235F1}">
      <dgm:prSet/>
      <dgm:spPr/>
      <dgm:t>
        <a:bodyPr/>
        <a:lstStyle/>
        <a:p>
          <a:r>
            <a:rPr lang="en-US"/>
            <a:t>Average Glucose Level</a:t>
          </a:r>
        </a:p>
      </dgm:t>
    </dgm:pt>
    <dgm:pt modelId="{A070BB3D-118A-4AED-A8E2-C92DB0D6E6C9}" type="parTrans" cxnId="{2D936E41-ACF6-4EBD-BC8F-D2139AA50247}">
      <dgm:prSet/>
      <dgm:spPr/>
      <dgm:t>
        <a:bodyPr/>
        <a:lstStyle/>
        <a:p>
          <a:endParaRPr lang="en-US"/>
        </a:p>
      </dgm:t>
    </dgm:pt>
    <dgm:pt modelId="{F3862D03-83A7-4C7E-9826-2D1956304D6D}" type="sibTrans" cxnId="{2D936E41-ACF6-4EBD-BC8F-D2139AA50247}">
      <dgm:prSet/>
      <dgm:spPr/>
      <dgm:t>
        <a:bodyPr/>
        <a:lstStyle/>
        <a:p>
          <a:endParaRPr lang="en-US"/>
        </a:p>
      </dgm:t>
    </dgm:pt>
    <dgm:pt modelId="{34E2A628-66DA-492D-9ADB-E3AFBB157C88}">
      <dgm:prSet/>
      <dgm:spPr/>
      <dgm:t>
        <a:bodyPr/>
        <a:lstStyle/>
        <a:p>
          <a:r>
            <a:rPr lang="en-US"/>
            <a:t>BMI</a:t>
          </a:r>
        </a:p>
      </dgm:t>
    </dgm:pt>
    <dgm:pt modelId="{7E5F25B3-B4E4-4747-9259-85CACDFD09B5}" type="parTrans" cxnId="{C17C83F7-5AC5-48F7-86D8-2D7581BEFCDD}">
      <dgm:prSet/>
      <dgm:spPr/>
      <dgm:t>
        <a:bodyPr/>
        <a:lstStyle/>
        <a:p>
          <a:endParaRPr lang="en-US"/>
        </a:p>
      </dgm:t>
    </dgm:pt>
    <dgm:pt modelId="{36285C33-1E1C-4600-8666-E82DB17DBE49}" type="sibTrans" cxnId="{C17C83F7-5AC5-48F7-86D8-2D7581BEFCDD}">
      <dgm:prSet/>
      <dgm:spPr/>
      <dgm:t>
        <a:bodyPr/>
        <a:lstStyle/>
        <a:p>
          <a:endParaRPr lang="en-US"/>
        </a:p>
      </dgm:t>
    </dgm:pt>
    <dgm:pt modelId="{7F96C1EE-678D-4B5A-A0C9-58B629902347}">
      <dgm:prSet/>
      <dgm:spPr/>
      <dgm:t>
        <a:bodyPr/>
        <a:lstStyle/>
        <a:p>
          <a:r>
            <a:rPr lang="en-US"/>
            <a:t>Smoking_Status</a:t>
          </a:r>
        </a:p>
      </dgm:t>
    </dgm:pt>
    <dgm:pt modelId="{294D2A8A-DC37-4AD1-8DE6-9DEB790666AE}" type="parTrans" cxnId="{43723FC8-62E2-4DE3-91ED-44B9BE62E910}">
      <dgm:prSet/>
      <dgm:spPr/>
      <dgm:t>
        <a:bodyPr/>
        <a:lstStyle/>
        <a:p>
          <a:endParaRPr lang="en-US"/>
        </a:p>
      </dgm:t>
    </dgm:pt>
    <dgm:pt modelId="{74AB1D7B-7892-4B58-9BC4-BF8CD8F53B81}" type="sibTrans" cxnId="{43723FC8-62E2-4DE3-91ED-44B9BE62E910}">
      <dgm:prSet/>
      <dgm:spPr/>
      <dgm:t>
        <a:bodyPr/>
        <a:lstStyle/>
        <a:p>
          <a:endParaRPr lang="en-US"/>
        </a:p>
      </dgm:t>
    </dgm:pt>
    <dgm:pt modelId="{D7DFBA9F-6264-43B1-A704-59ABCE48C592}">
      <dgm:prSet/>
      <dgm:spPr/>
      <dgm:t>
        <a:bodyPr/>
        <a:lstStyle/>
        <a:p>
          <a:r>
            <a:rPr lang="en-US"/>
            <a:t>Stroke</a:t>
          </a:r>
        </a:p>
      </dgm:t>
    </dgm:pt>
    <dgm:pt modelId="{0C36E510-7924-4950-A3AE-3ECF77290397}" type="parTrans" cxnId="{77E0BE67-6798-48EC-9DBC-57213644A2A5}">
      <dgm:prSet/>
      <dgm:spPr/>
      <dgm:t>
        <a:bodyPr/>
        <a:lstStyle/>
        <a:p>
          <a:endParaRPr lang="en-US"/>
        </a:p>
      </dgm:t>
    </dgm:pt>
    <dgm:pt modelId="{C1B78F2A-7C9B-4B74-B027-C2E7873372C4}" type="sibTrans" cxnId="{77E0BE67-6798-48EC-9DBC-57213644A2A5}">
      <dgm:prSet/>
      <dgm:spPr/>
      <dgm:t>
        <a:bodyPr/>
        <a:lstStyle/>
        <a:p>
          <a:endParaRPr lang="en-US"/>
        </a:p>
      </dgm:t>
    </dgm:pt>
    <dgm:pt modelId="{47049C80-0316-9F43-97EE-5C607A397C69}" type="pres">
      <dgm:prSet presAssocID="{DF010B63-EDD8-4AEA-86FC-88B45BA5B33E}" presName="diagram" presStyleCnt="0">
        <dgm:presLayoutVars>
          <dgm:dir/>
          <dgm:resizeHandles val="exact"/>
        </dgm:presLayoutVars>
      </dgm:prSet>
      <dgm:spPr/>
    </dgm:pt>
    <dgm:pt modelId="{D42903A1-D987-3B4E-85BA-3C0F6DB76B8E}" type="pres">
      <dgm:prSet presAssocID="{C77040E7-F157-4D92-81B2-DD4662119099}" presName="node" presStyleLbl="node1" presStyleIdx="0" presStyleCnt="12">
        <dgm:presLayoutVars>
          <dgm:bulletEnabled val="1"/>
        </dgm:presLayoutVars>
      </dgm:prSet>
      <dgm:spPr/>
    </dgm:pt>
    <dgm:pt modelId="{D8F5617E-1FE6-014B-BFDC-0B1053425DEC}" type="pres">
      <dgm:prSet presAssocID="{E8CE121C-510B-4CC4-A29B-0C966FE92F62}" presName="sibTrans" presStyleCnt="0"/>
      <dgm:spPr/>
    </dgm:pt>
    <dgm:pt modelId="{71D39547-D0B7-6546-804F-488D9636BD8D}" type="pres">
      <dgm:prSet presAssocID="{FC9C2D1B-3A4D-4C12-8A99-EEDE5719CFC6}" presName="node" presStyleLbl="node1" presStyleIdx="1" presStyleCnt="12">
        <dgm:presLayoutVars>
          <dgm:bulletEnabled val="1"/>
        </dgm:presLayoutVars>
      </dgm:prSet>
      <dgm:spPr/>
    </dgm:pt>
    <dgm:pt modelId="{A79DD281-65F5-B44F-8AEE-9C2E876B3F2A}" type="pres">
      <dgm:prSet presAssocID="{2BF885BD-F73C-4147-BFDC-08B0B9955FCC}" presName="sibTrans" presStyleCnt="0"/>
      <dgm:spPr/>
    </dgm:pt>
    <dgm:pt modelId="{5ED4A6FE-2CB5-554F-A8DC-E66AF2ED8A9E}" type="pres">
      <dgm:prSet presAssocID="{E19C7159-5853-4911-A13B-FF1C8966268D}" presName="node" presStyleLbl="node1" presStyleIdx="2" presStyleCnt="12">
        <dgm:presLayoutVars>
          <dgm:bulletEnabled val="1"/>
        </dgm:presLayoutVars>
      </dgm:prSet>
      <dgm:spPr/>
    </dgm:pt>
    <dgm:pt modelId="{B094A6A9-FD63-4240-B154-449F6D4FA662}" type="pres">
      <dgm:prSet presAssocID="{3CFA5D7F-F6AB-49FD-911F-D14EF11B631F}" presName="sibTrans" presStyleCnt="0"/>
      <dgm:spPr/>
    </dgm:pt>
    <dgm:pt modelId="{8A23570E-DCBA-D545-927A-20D7BDBC038D}" type="pres">
      <dgm:prSet presAssocID="{D965C29D-51E8-4DAA-9244-11011192C8D6}" presName="node" presStyleLbl="node1" presStyleIdx="3" presStyleCnt="12">
        <dgm:presLayoutVars>
          <dgm:bulletEnabled val="1"/>
        </dgm:presLayoutVars>
      </dgm:prSet>
      <dgm:spPr/>
    </dgm:pt>
    <dgm:pt modelId="{0802B05D-2EFF-1D47-BAA7-C79A60A74E8B}" type="pres">
      <dgm:prSet presAssocID="{01A8C3A3-D4EB-4576-AA95-98390864917A}" presName="sibTrans" presStyleCnt="0"/>
      <dgm:spPr/>
    </dgm:pt>
    <dgm:pt modelId="{4163FD1D-1E11-CE43-AE63-D89C6CD645F6}" type="pres">
      <dgm:prSet presAssocID="{F49A0204-3478-47CB-8F13-6F3BADAF57BD}" presName="node" presStyleLbl="node1" presStyleIdx="4" presStyleCnt="12">
        <dgm:presLayoutVars>
          <dgm:bulletEnabled val="1"/>
        </dgm:presLayoutVars>
      </dgm:prSet>
      <dgm:spPr/>
    </dgm:pt>
    <dgm:pt modelId="{F96D0EE2-0889-464D-9718-DB03D1BA1E4A}" type="pres">
      <dgm:prSet presAssocID="{4D13A22C-9C0E-4BA6-9E37-A5A3121452DF}" presName="sibTrans" presStyleCnt="0"/>
      <dgm:spPr/>
    </dgm:pt>
    <dgm:pt modelId="{BD55A987-A0DB-8640-853B-FD8F81A150DF}" type="pres">
      <dgm:prSet presAssocID="{10B1E6F2-F4C8-44BC-AC25-AD8B7C92A534}" presName="node" presStyleLbl="node1" presStyleIdx="5" presStyleCnt="12">
        <dgm:presLayoutVars>
          <dgm:bulletEnabled val="1"/>
        </dgm:presLayoutVars>
      </dgm:prSet>
      <dgm:spPr/>
    </dgm:pt>
    <dgm:pt modelId="{404E780A-44B3-B249-A925-F7019D777358}" type="pres">
      <dgm:prSet presAssocID="{449F5F69-E9FC-48E7-9AB8-BDA99EA72687}" presName="sibTrans" presStyleCnt="0"/>
      <dgm:spPr/>
    </dgm:pt>
    <dgm:pt modelId="{4FF6980C-93E4-E84A-B458-B4EB44B94629}" type="pres">
      <dgm:prSet presAssocID="{846EC91F-A53A-44BC-BDCC-E7FAE2D135F9}" presName="node" presStyleLbl="node1" presStyleIdx="6" presStyleCnt="12">
        <dgm:presLayoutVars>
          <dgm:bulletEnabled val="1"/>
        </dgm:presLayoutVars>
      </dgm:prSet>
      <dgm:spPr/>
    </dgm:pt>
    <dgm:pt modelId="{A99D1F30-E35D-2F41-9782-BEC94CD19338}" type="pres">
      <dgm:prSet presAssocID="{11BB5A5D-3CBB-4D2B-ADD2-1A4C65FB9E66}" presName="sibTrans" presStyleCnt="0"/>
      <dgm:spPr/>
    </dgm:pt>
    <dgm:pt modelId="{F17453BA-26E3-774E-BFE9-579ACE6ECA1F}" type="pres">
      <dgm:prSet presAssocID="{E75AE177-7158-43CF-B48B-5A1C21111463}" presName="node" presStyleLbl="node1" presStyleIdx="7" presStyleCnt="12">
        <dgm:presLayoutVars>
          <dgm:bulletEnabled val="1"/>
        </dgm:presLayoutVars>
      </dgm:prSet>
      <dgm:spPr/>
    </dgm:pt>
    <dgm:pt modelId="{38463633-1129-2249-869D-F914D5E76465}" type="pres">
      <dgm:prSet presAssocID="{D090B860-7AC2-4672-A4F7-02743143854F}" presName="sibTrans" presStyleCnt="0"/>
      <dgm:spPr/>
    </dgm:pt>
    <dgm:pt modelId="{8F2844B6-70A5-F249-B2A9-1D9A8657F899}" type="pres">
      <dgm:prSet presAssocID="{01D7406B-B433-45C5-B890-2330611235F1}" presName="node" presStyleLbl="node1" presStyleIdx="8" presStyleCnt="12">
        <dgm:presLayoutVars>
          <dgm:bulletEnabled val="1"/>
        </dgm:presLayoutVars>
      </dgm:prSet>
      <dgm:spPr/>
    </dgm:pt>
    <dgm:pt modelId="{225D06C3-0988-7445-B7F7-17F06AFC82BD}" type="pres">
      <dgm:prSet presAssocID="{F3862D03-83A7-4C7E-9826-2D1956304D6D}" presName="sibTrans" presStyleCnt="0"/>
      <dgm:spPr/>
    </dgm:pt>
    <dgm:pt modelId="{99164820-6BFE-B240-B9FC-7252A9F6FE72}" type="pres">
      <dgm:prSet presAssocID="{34E2A628-66DA-492D-9ADB-E3AFBB157C88}" presName="node" presStyleLbl="node1" presStyleIdx="9" presStyleCnt="12">
        <dgm:presLayoutVars>
          <dgm:bulletEnabled val="1"/>
        </dgm:presLayoutVars>
      </dgm:prSet>
      <dgm:spPr/>
    </dgm:pt>
    <dgm:pt modelId="{66BF765C-519A-8D4C-A3F0-C8A29638F04B}" type="pres">
      <dgm:prSet presAssocID="{36285C33-1E1C-4600-8666-E82DB17DBE49}" presName="sibTrans" presStyleCnt="0"/>
      <dgm:spPr/>
    </dgm:pt>
    <dgm:pt modelId="{9700FBE4-4969-244F-9831-976322B08DB4}" type="pres">
      <dgm:prSet presAssocID="{7F96C1EE-678D-4B5A-A0C9-58B629902347}" presName="node" presStyleLbl="node1" presStyleIdx="10" presStyleCnt="12">
        <dgm:presLayoutVars>
          <dgm:bulletEnabled val="1"/>
        </dgm:presLayoutVars>
      </dgm:prSet>
      <dgm:spPr/>
    </dgm:pt>
    <dgm:pt modelId="{6C9C5AE2-90C3-D44C-AF28-CD75546381A8}" type="pres">
      <dgm:prSet presAssocID="{74AB1D7B-7892-4B58-9BC4-BF8CD8F53B81}" presName="sibTrans" presStyleCnt="0"/>
      <dgm:spPr/>
    </dgm:pt>
    <dgm:pt modelId="{88AB2BE6-DD9D-B94A-93E2-C5D992C70CE2}" type="pres">
      <dgm:prSet presAssocID="{D7DFBA9F-6264-43B1-A704-59ABCE48C592}" presName="node" presStyleLbl="node1" presStyleIdx="11" presStyleCnt="12">
        <dgm:presLayoutVars>
          <dgm:bulletEnabled val="1"/>
        </dgm:presLayoutVars>
      </dgm:prSet>
      <dgm:spPr/>
    </dgm:pt>
  </dgm:ptLst>
  <dgm:cxnLst>
    <dgm:cxn modelId="{F03A8602-E6AB-4EFD-8901-8F1E09C93780}" srcId="{DF010B63-EDD8-4AEA-86FC-88B45BA5B33E}" destId="{10B1E6F2-F4C8-44BC-AC25-AD8B7C92A534}" srcOrd="5" destOrd="0" parTransId="{9160243E-69F3-46CE-9CEE-97FD3FBB99FA}" sibTransId="{449F5F69-E9FC-48E7-9AB8-BDA99EA72687}"/>
    <dgm:cxn modelId="{72F04506-189E-A244-8DB4-9F79597C14E3}" type="presOf" srcId="{E19C7159-5853-4911-A13B-FF1C8966268D}" destId="{5ED4A6FE-2CB5-554F-A8DC-E66AF2ED8A9E}" srcOrd="0" destOrd="0" presId="urn:microsoft.com/office/officeart/2005/8/layout/default"/>
    <dgm:cxn modelId="{883BAB0B-CC0B-4227-9CE6-D5E6E4DC6F85}" srcId="{DF010B63-EDD8-4AEA-86FC-88B45BA5B33E}" destId="{D965C29D-51E8-4DAA-9244-11011192C8D6}" srcOrd="3" destOrd="0" parTransId="{C3D2FBA2-8432-4D55-9E2B-AB6A5E222A56}" sibTransId="{01A8C3A3-D4EB-4576-AA95-98390864917A}"/>
    <dgm:cxn modelId="{2A6F2A0E-D92A-E940-BED8-69265703D422}" type="presOf" srcId="{01D7406B-B433-45C5-B890-2330611235F1}" destId="{8F2844B6-70A5-F249-B2A9-1D9A8657F899}" srcOrd="0" destOrd="0" presId="urn:microsoft.com/office/officeart/2005/8/layout/default"/>
    <dgm:cxn modelId="{10006320-9596-41BF-8D1B-DCB4ECD4132D}" srcId="{DF010B63-EDD8-4AEA-86FC-88B45BA5B33E}" destId="{846EC91F-A53A-44BC-BDCC-E7FAE2D135F9}" srcOrd="6" destOrd="0" parTransId="{8DA17C6F-B0EC-449A-A68E-E8C74FC0B01F}" sibTransId="{11BB5A5D-3CBB-4D2B-ADD2-1A4C65FB9E66}"/>
    <dgm:cxn modelId="{AA63B124-A4A1-C84A-A40C-00FF21AC5661}" type="presOf" srcId="{D965C29D-51E8-4DAA-9244-11011192C8D6}" destId="{8A23570E-DCBA-D545-927A-20D7BDBC038D}" srcOrd="0" destOrd="0" presId="urn:microsoft.com/office/officeart/2005/8/layout/default"/>
    <dgm:cxn modelId="{3834362F-C81E-1242-98D7-CCB69C7C173C}" type="presOf" srcId="{7F96C1EE-678D-4B5A-A0C9-58B629902347}" destId="{9700FBE4-4969-244F-9831-976322B08DB4}" srcOrd="0" destOrd="0" presId="urn:microsoft.com/office/officeart/2005/8/layout/default"/>
    <dgm:cxn modelId="{AF24163E-3B93-3349-9BC9-B4A219CE369A}" type="presOf" srcId="{DF010B63-EDD8-4AEA-86FC-88B45BA5B33E}" destId="{47049C80-0316-9F43-97EE-5C607A397C69}" srcOrd="0" destOrd="0" presId="urn:microsoft.com/office/officeart/2005/8/layout/default"/>
    <dgm:cxn modelId="{2D936E41-ACF6-4EBD-BC8F-D2139AA50247}" srcId="{DF010B63-EDD8-4AEA-86FC-88B45BA5B33E}" destId="{01D7406B-B433-45C5-B890-2330611235F1}" srcOrd="8" destOrd="0" parTransId="{A070BB3D-118A-4AED-A8E2-C92DB0D6E6C9}" sibTransId="{F3862D03-83A7-4C7E-9826-2D1956304D6D}"/>
    <dgm:cxn modelId="{48641D47-4B3C-4096-B016-EA34916E633B}" srcId="{DF010B63-EDD8-4AEA-86FC-88B45BA5B33E}" destId="{FC9C2D1B-3A4D-4C12-8A99-EEDE5719CFC6}" srcOrd="1" destOrd="0" parTransId="{0FBE43B9-A409-4C82-8B20-B926222FCC5A}" sibTransId="{2BF885BD-F73C-4147-BFDC-08B0B9955FCC}"/>
    <dgm:cxn modelId="{ACEDBE55-1280-6A48-AEE0-CE7B3B4F3474}" type="presOf" srcId="{D7DFBA9F-6264-43B1-A704-59ABCE48C592}" destId="{88AB2BE6-DD9D-B94A-93E2-C5D992C70CE2}" srcOrd="0" destOrd="0" presId="urn:microsoft.com/office/officeart/2005/8/layout/default"/>
    <dgm:cxn modelId="{16FE5558-8D42-404C-B368-4383EBC1951D}" srcId="{DF010B63-EDD8-4AEA-86FC-88B45BA5B33E}" destId="{C77040E7-F157-4D92-81B2-DD4662119099}" srcOrd="0" destOrd="0" parTransId="{AE6F0C05-4A83-4CA0-A274-4699896EB5FC}" sibTransId="{E8CE121C-510B-4CC4-A29B-0C966FE92F62}"/>
    <dgm:cxn modelId="{6D791364-2E9D-5E42-A27D-5B2CC4F22753}" type="presOf" srcId="{F49A0204-3478-47CB-8F13-6F3BADAF57BD}" destId="{4163FD1D-1E11-CE43-AE63-D89C6CD645F6}" srcOrd="0" destOrd="0" presId="urn:microsoft.com/office/officeart/2005/8/layout/default"/>
    <dgm:cxn modelId="{69472564-DE6D-4F3E-9391-0A2DB663F9EB}" srcId="{DF010B63-EDD8-4AEA-86FC-88B45BA5B33E}" destId="{E75AE177-7158-43CF-B48B-5A1C21111463}" srcOrd="7" destOrd="0" parTransId="{0D00D065-C39E-4062-B88D-69B6C6732624}" sibTransId="{D090B860-7AC2-4672-A4F7-02743143854F}"/>
    <dgm:cxn modelId="{77E0BE67-6798-48EC-9DBC-57213644A2A5}" srcId="{DF010B63-EDD8-4AEA-86FC-88B45BA5B33E}" destId="{D7DFBA9F-6264-43B1-A704-59ABCE48C592}" srcOrd="11" destOrd="0" parTransId="{0C36E510-7924-4950-A3AE-3ECF77290397}" sibTransId="{C1B78F2A-7C9B-4B74-B027-C2E7873372C4}"/>
    <dgm:cxn modelId="{20F33D70-992D-3948-9FDF-5F97C17DB6B3}" type="presOf" srcId="{FC9C2D1B-3A4D-4C12-8A99-EEDE5719CFC6}" destId="{71D39547-D0B7-6546-804F-488D9636BD8D}" srcOrd="0" destOrd="0" presId="urn:microsoft.com/office/officeart/2005/8/layout/default"/>
    <dgm:cxn modelId="{C1DB0274-61C5-DB43-B2FF-C559D5E2E8F4}" type="presOf" srcId="{34E2A628-66DA-492D-9ADB-E3AFBB157C88}" destId="{99164820-6BFE-B240-B9FC-7252A9F6FE72}" srcOrd="0" destOrd="0" presId="urn:microsoft.com/office/officeart/2005/8/layout/default"/>
    <dgm:cxn modelId="{BECED88B-85F2-1C40-B4FD-8D22251B72C9}" type="presOf" srcId="{846EC91F-A53A-44BC-BDCC-E7FAE2D135F9}" destId="{4FF6980C-93E4-E84A-B458-B4EB44B94629}" srcOrd="0" destOrd="0" presId="urn:microsoft.com/office/officeart/2005/8/layout/default"/>
    <dgm:cxn modelId="{E476D08C-7917-9A43-8044-732EF1B8CC45}" type="presOf" srcId="{C77040E7-F157-4D92-81B2-DD4662119099}" destId="{D42903A1-D987-3B4E-85BA-3C0F6DB76B8E}" srcOrd="0" destOrd="0" presId="urn:microsoft.com/office/officeart/2005/8/layout/default"/>
    <dgm:cxn modelId="{592788A6-3C8A-499E-A91B-156E3B5D195C}" srcId="{DF010B63-EDD8-4AEA-86FC-88B45BA5B33E}" destId="{F49A0204-3478-47CB-8F13-6F3BADAF57BD}" srcOrd="4" destOrd="0" parTransId="{1F344654-00EA-45D0-B1E1-ACBCACB79F64}" sibTransId="{4D13A22C-9C0E-4BA6-9E37-A5A3121452DF}"/>
    <dgm:cxn modelId="{1BA9C5AA-A168-4FAA-AAAA-FDAD64AE8A26}" srcId="{DF010B63-EDD8-4AEA-86FC-88B45BA5B33E}" destId="{E19C7159-5853-4911-A13B-FF1C8966268D}" srcOrd="2" destOrd="0" parTransId="{B6026717-CBAC-4C32-914C-9A39911E1EB1}" sibTransId="{3CFA5D7F-F6AB-49FD-911F-D14EF11B631F}"/>
    <dgm:cxn modelId="{43723FC8-62E2-4DE3-91ED-44B9BE62E910}" srcId="{DF010B63-EDD8-4AEA-86FC-88B45BA5B33E}" destId="{7F96C1EE-678D-4B5A-A0C9-58B629902347}" srcOrd="10" destOrd="0" parTransId="{294D2A8A-DC37-4AD1-8DE6-9DEB790666AE}" sibTransId="{74AB1D7B-7892-4B58-9BC4-BF8CD8F53B81}"/>
    <dgm:cxn modelId="{DC661DF0-ACA4-2F41-B995-8DB9DF7F9A63}" type="presOf" srcId="{E75AE177-7158-43CF-B48B-5A1C21111463}" destId="{F17453BA-26E3-774E-BFE9-579ACE6ECA1F}" srcOrd="0" destOrd="0" presId="urn:microsoft.com/office/officeart/2005/8/layout/default"/>
    <dgm:cxn modelId="{C17C83F7-5AC5-48F7-86D8-2D7581BEFCDD}" srcId="{DF010B63-EDD8-4AEA-86FC-88B45BA5B33E}" destId="{34E2A628-66DA-492D-9ADB-E3AFBB157C88}" srcOrd="9" destOrd="0" parTransId="{7E5F25B3-B4E4-4747-9259-85CACDFD09B5}" sibTransId="{36285C33-1E1C-4600-8666-E82DB17DBE49}"/>
    <dgm:cxn modelId="{5C28A9FC-D369-2043-803A-17DC8688F09A}" type="presOf" srcId="{10B1E6F2-F4C8-44BC-AC25-AD8B7C92A534}" destId="{BD55A987-A0DB-8640-853B-FD8F81A150DF}" srcOrd="0" destOrd="0" presId="urn:microsoft.com/office/officeart/2005/8/layout/default"/>
    <dgm:cxn modelId="{2757C9DD-17F9-214D-855E-A13D93541C98}" type="presParOf" srcId="{47049C80-0316-9F43-97EE-5C607A397C69}" destId="{D42903A1-D987-3B4E-85BA-3C0F6DB76B8E}" srcOrd="0" destOrd="0" presId="urn:microsoft.com/office/officeart/2005/8/layout/default"/>
    <dgm:cxn modelId="{6B6C0F5D-3BD8-FA42-9B1C-EFC6E3CFD596}" type="presParOf" srcId="{47049C80-0316-9F43-97EE-5C607A397C69}" destId="{D8F5617E-1FE6-014B-BFDC-0B1053425DEC}" srcOrd="1" destOrd="0" presId="urn:microsoft.com/office/officeart/2005/8/layout/default"/>
    <dgm:cxn modelId="{4ED250FF-0BD3-7B42-8A39-FE2DABE1AB8F}" type="presParOf" srcId="{47049C80-0316-9F43-97EE-5C607A397C69}" destId="{71D39547-D0B7-6546-804F-488D9636BD8D}" srcOrd="2" destOrd="0" presId="urn:microsoft.com/office/officeart/2005/8/layout/default"/>
    <dgm:cxn modelId="{E5371DED-4C62-1E40-9B00-C57D283AFDD9}" type="presParOf" srcId="{47049C80-0316-9F43-97EE-5C607A397C69}" destId="{A79DD281-65F5-B44F-8AEE-9C2E876B3F2A}" srcOrd="3" destOrd="0" presId="urn:microsoft.com/office/officeart/2005/8/layout/default"/>
    <dgm:cxn modelId="{920CFEAE-074A-B44F-B7A3-5E74944E1A7F}" type="presParOf" srcId="{47049C80-0316-9F43-97EE-5C607A397C69}" destId="{5ED4A6FE-2CB5-554F-A8DC-E66AF2ED8A9E}" srcOrd="4" destOrd="0" presId="urn:microsoft.com/office/officeart/2005/8/layout/default"/>
    <dgm:cxn modelId="{E48A18F3-B6C7-2146-82B2-F4B97CAB00FC}" type="presParOf" srcId="{47049C80-0316-9F43-97EE-5C607A397C69}" destId="{B094A6A9-FD63-4240-B154-449F6D4FA662}" srcOrd="5" destOrd="0" presId="urn:microsoft.com/office/officeart/2005/8/layout/default"/>
    <dgm:cxn modelId="{97CA67C0-6A96-7D43-9015-EF02B7CECCFC}" type="presParOf" srcId="{47049C80-0316-9F43-97EE-5C607A397C69}" destId="{8A23570E-DCBA-D545-927A-20D7BDBC038D}" srcOrd="6" destOrd="0" presId="urn:microsoft.com/office/officeart/2005/8/layout/default"/>
    <dgm:cxn modelId="{77A4B8F3-E3B7-0E4E-B7FE-A47B01C3B6EA}" type="presParOf" srcId="{47049C80-0316-9F43-97EE-5C607A397C69}" destId="{0802B05D-2EFF-1D47-BAA7-C79A60A74E8B}" srcOrd="7" destOrd="0" presId="urn:microsoft.com/office/officeart/2005/8/layout/default"/>
    <dgm:cxn modelId="{83FF9954-0A14-184F-8F98-EF02F11DD27A}" type="presParOf" srcId="{47049C80-0316-9F43-97EE-5C607A397C69}" destId="{4163FD1D-1E11-CE43-AE63-D89C6CD645F6}" srcOrd="8" destOrd="0" presId="urn:microsoft.com/office/officeart/2005/8/layout/default"/>
    <dgm:cxn modelId="{6E6C9735-79B8-4540-84D5-A4BB675AC341}" type="presParOf" srcId="{47049C80-0316-9F43-97EE-5C607A397C69}" destId="{F96D0EE2-0889-464D-9718-DB03D1BA1E4A}" srcOrd="9" destOrd="0" presId="urn:microsoft.com/office/officeart/2005/8/layout/default"/>
    <dgm:cxn modelId="{72B33E4D-D68C-F545-9DF3-EFBFBA1F5DAA}" type="presParOf" srcId="{47049C80-0316-9F43-97EE-5C607A397C69}" destId="{BD55A987-A0DB-8640-853B-FD8F81A150DF}" srcOrd="10" destOrd="0" presId="urn:microsoft.com/office/officeart/2005/8/layout/default"/>
    <dgm:cxn modelId="{8F782EFC-7361-2740-B9A4-B24B70F304BA}" type="presParOf" srcId="{47049C80-0316-9F43-97EE-5C607A397C69}" destId="{404E780A-44B3-B249-A925-F7019D777358}" srcOrd="11" destOrd="0" presId="urn:microsoft.com/office/officeart/2005/8/layout/default"/>
    <dgm:cxn modelId="{D2112B80-11A0-E44C-A5B3-B46F7D82985C}" type="presParOf" srcId="{47049C80-0316-9F43-97EE-5C607A397C69}" destId="{4FF6980C-93E4-E84A-B458-B4EB44B94629}" srcOrd="12" destOrd="0" presId="urn:microsoft.com/office/officeart/2005/8/layout/default"/>
    <dgm:cxn modelId="{9D71EE7B-628A-DA47-8008-79D6891BA2A5}" type="presParOf" srcId="{47049C80-0316-9F43-97EE-5C607A397C69}" destId="{A99D1F30-E35D-2F41-9782-BEC94CD19338}" srcOrd="13" destOrd="0" presId="urn:microsoft.com/office/officeart/2005/8/layout/default"/>
    <dgm:cxn modelId="{18649730-A465-F545-935C-CD29AE5CCBAA}" type="presParOf" srcId="{47049C80-0316-9F43-97EE-5C607A397C69}" destId="{F17453BA-26E3-774E-BFE9-579ACE6ECA1F}" srcOrd="14" destOrd="0" presId="urn:microsoft.com/office/officeart/2005/8/layout/default"/>
    <dgm:cxn modelId="{7DAD2135-13D9-5E40-8FA1-C01095FE28B2}" type="presParOf" srcId="{47049C80-0316-9F43-97EE-5C607A397C69}" destId="{38463633-1129-2249-869D-F914D5E76465}" srcOrd="15" destOrd="0" presId="urn:microsoft.com/office/officeart/2005/8/layout/default"/>
    <dgm:cxn modelId="{96EBCCFC-01FE-CB4E-82F8-2CF0F2D2E9BB}" type="presParOf" srcId="{47049C80-0316-9F43-97EE-5C607A397C69}" destId="{8F2844B6-70A5-F249-B2A9-1D9A8657F899}" srcOrd="16" destOrd="0" presId="urn:microsoft.com/office/officeart/2005/8/layout/default"/>
    <dgm:cxn modelId="{AE2F7EA3-94FE-F441-9BAD-4A6DC875B15D}" type="presParOf" srcId="{47049C80-0316-9F43-97EE-5C607A397C69}" destId="{225D06C3-0988-7445-B7F7-17F06AFC82BD}" srcOrd="17" destOrd="0" presId="urn:microsoft.com/office/officeart/2005/8/layout/default"/>
    <dgm:cxn modelId="{5A206705-653B-B542-AF40-CBB0C4234EFF}" type="presParOf" srcId="{47049C80-0316-9F43-97EE-5C607A397C69}" destId="{99164820-6BFE-B240-B9FC-7252A9F6FE72}" srcOrd="18" destOrd="0" presId="urn:microsoft.com/office/officeart/2005/8/layout/default"/>
    <dgm:cxn modelId="{BC4AD549-E97D-D340-B179-0A7C8E501CA2}" type="presParOf" srcId="{47049C80-0316-9F43-97EE-5C607A397C69}" destId="{66BF765C-519A-8D4C-A3F0-C8A29638F04B}" srcOrd="19" destOrd="0" presId="urn:microsoft.com/office/officeart/2005/8/layout/default"/>
    <dgm:cxn modelId="{67EEF756-E1B1-3447-AAB0-F9703C868416}" type="presParOf" srcId="{47049C80-0316-9F43-97EE-5C607A397C69}" destId="{9700FBE4-4969-244F-9831-976322B08DB4}" srcOrd="20" destOrd="0" presId="urn:microsoft.com/office/officeart/2005/8/layout/default"/>
    <dgm:cxn modelId="{AD037532-54F5-9D49-847F-BCEF220DD3D8}" type="presParOf" srcId="{47049C80-0316-9F43-97EE-5C607A397C69}" destId="{6C9C5AE2-90C3-D44C-AF28-CD75546381A8}" srcOrd="21" destOrd="0" presId="urn:microsoft.com/office/officeart/2005/8/layout/default"/>
    <dgm:cxn modelId="{35717343-1007-814A-967B-38E16AF35640}" type="presParOf" srcId="{47049C80-0316-9F43-97EE-5C607A397C69}" destId="{88AB2BE6-DD9D-B94A-93E2-C5D992C70CE2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781A50-B958-4216-8A76-EB8BDE8562F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0264EC8-1850-4D91-A342-51EF1B68F107}">
      <dgm:prSet/>
      <dgm:spPr/>
      <dgm:t>
        <a:bodyPr/>
        <a:lstStyle/>
        <a:p>
          <a:r>
            <a:rPr lang="en-IN"/>
            <a:t>Accuracy: 0.78</a:t>
          </a:r>
          <a:endParaRPr lang="en-US"/>
        </a:p>
      </dgm:t>
    </dgm:pt>
    <dgm:pt modelId="{6C04C222-FB34-48BC-9E2A-F92EA3CA8F65}" type="parTrans" cxnId="{83F84104-ED22-4231-A6FB-2A3A4AC390D6}">
      <dgm:prSet/>
      <dgm:spPr/>
      <dgm:t>
        <a:bodyPr/>
        <a:lstStyle/>
        <a:p>
          <a:endParaRPr lang="en-US"/>
        </a:p>
      </dgm:t>
    </dgm:pt>
    <dgm:pt modelId="{27778DB6-A22D-4C3D-982C-16C1AF23B4D1}" type="sibTrans" cxnId="{83F84104-ED22-4231-A6FB-2A3A4AC390D6}">
      <dgm:prSet/>
      <dgm:spPr/>
      <dgm:t>
        <a:bodyPr/>
        <a:lstStyle/>
        <a:p>
          <a:endParaRPr lang="en-US"/>
        </a:p>
      </dgm:t>
    </dgm:pt>
    <dgm:pt modelId="{5F793399-C9EB-4D2A-ADB7-DEE84A28F4D5}">
      <dgm:prSet/>
      <dgm:spPr/>
      <dgm:t>
        <a:bodyPr/>
        <a:lstStyle/>
        <a:p>
          <a:r>
            <a:rPr lang="en-IN"/>
            <a:t>Precision: 0.73</a:t>
          </a:r>
          <a:endParaRPr lang="en-US"/>
        </a:p>
      </dgm:t>
    </dgm:pt>
    <dgm:pt modelId="{90CA826A-E151-412F-910D-A315792FC867}" type="parTrans" cxnId="{2B5F618C-9076-47D7-A3AF-5E42EAB54099}">
      <dgm:prSet/>
      <dgm:spPr/>
      <dgm:t>
        <a:bodyPr/>
        <a:lstStyle/>
        <a:p>
          <a:endParaRPr lang="en-US"/>
        </a:p>
      </dgm:t>
    </dgm:pt>
    <dgm:pt modelId="{2AA9066B-3FF9-44B0-9490-3BE70D170C43}" type="sibTrans" cxnId="{2B5F618C-9076-47D7-A3AF-5E42EAB54099}">
      <dgm:prSet/>
      <dgm:spPr/>
      <dgm:t>
        <a:bodyPr/>
        <a:lstStyle/>
        <a:p>
          <a:endParaRPr lang="en-US"/>
        </a:p>
      </dgm:t>
    </dgm:pt>
    <dgm:pt modelId="{643154FB-EA2D-4BBE-A63C-34E1FD4479A1}">
      <dgm:prSet/>
      <dgm:spPr/>
      <dgm:t>
        <a:bodyPr/>
        <a:lstStyle/>
        <a:p>
          <a:r>
            <a:rPr lang="en-IN"/>
            <a:t>Recall: 0.80 </a:t>
          </a:r>
          <a:endParaRPr lang="en-US"/>
        </a:p>
      </dgm:t>
    </dgm:pt>
    <dgm:pt modelId="{E2651C88-C63C-4DEC-997C-CC764E3EAF37}" type="parTrans" cxnId="{2D774275-4180-419D-B543-1FA90F715DA8}">
      <dgm:prSet/>
      <dgm:spPr/>
      <dgm:t>
        <a:bodyPr/>
        <a:lstStyle/>
        <a:p>
          <a:endParaRPr lang="en-US"/>
        </a:p>
      </dgm:t>
    </dgm:pt>
    <dgm:pt modelId="{3CBCB6EF-A259-497B-9811-3150F52A4933}" type="sibTrans" cxnId="{2D774275-4180-419D-B543-1FA90F715DA8}">
      <dgm:prSet/>
      <dgm:spPr/>
      <dgm:t>
        <a:bodyPr/>
        <a:lstStyle/>
        <a:p>
          <a:endParaRPr lang="en-US"/>
        </a:p>
      </dgm:t>
    </dgm:pt>
    <dgm:pt modelId="{3F3EBAE6-8BBD-431C-8DB4-AF62C90BA829}">
      <dgm:prSet/>
      <dgm:spPr/>
      <dgm:t>
        <a:bodyPr/>
        <a:lstStyle/>
        <a:p>
          <a:r>
            <a:rPr lang="en-IN"/>
            <a:t>F1-score: 0.76</a:t>
          </a:r>
          <a:endParaRPr lang="en-US"/>
        </a:p>
      </dgm:t>
    </dgm:pt>
    <dgm:pt modelId="{2F7DDB2E-BA20-441D-9978-9B46E5639BD9}" type="parTrans" cxnId="{1C9ECF77-274D-4D42-82BD-9F572101CE19}">
      <dgm:prSet/>
      <dgm:spPr/>
      <dgm:t>
        <a:bodyPr/>
        <a:lstStyle/>
        <a:p>
          <a:endParaRPr lang="en-US"/>
        </a:p>
      </dgm:t>
    </dgm:pt>
    <dgm:pt modelId="{F77924C5-156E-4896-8F45-9288BF8E341C}" type="sibTrans" cxnId="{1C9ECF77-274D-4D42-82BD-9F572101CE19}">
      <dgm:prSet/>
      <dgm:spPr/>
      <dgm:t>
        <a:bodyPr/>
        <a:lstStyle/>
        <a:p>
          <a:endParaRPr lang="en-US"/>
        </a:p>
      </dgm:t>
    </dgm:pt>
    <dgm:pt modelId="{8D107178-9FDD-472C-AFCF-6439D1EF8DAD}">
      <dgm:prSet/>
      <dgm:spPr/>
      <dgm:t>
        <a:bodyPr/>
        <a:lstStyle/>
        <a:p>
          <a:r>
            <a:rPr lang="en-IN"/>
            <a:t>AUC-ROC: 0.85</a:t>
          </a:r>
          <a:endParaRPr lang="en-US"/>
        </a:p>
      </dgm:t>
    </dgm:pt>
    <dgm:pt modelId="{61C22B2B-494D-46CA-B504-E003A7F38F8C}" type="parTrans" cxnId="{9E283B62-D28F-4195-B713-52AFF95B936B}">
      <dgm:prSet/>
      <dgm:spPr/>
      <dgm:t>
        <a:bodyPr/>
        <a:lstStyle/>
        <a:p>
          <a:endParaRPr lang="en-US"/>
        </a:p>
      </dgm:t>
    </dgm:pt>
    <dgm:pt modelId="{CDE97646-E2BF-44AF-AB50-3D06D9964A61}" type="sibTrans" cxnId="{9E283B62-D28F-4195-B713-52AFF95B936B}">
      <dgm:prSet/>
      <dgm:spPr/>
      <dgm:t>
        <a:bodyPr/>
        <a:lstStyle/>
        <a:p>
          <a:endParaRPr lang="en-US"/>
        </a:p>
      </dgm:t>
    </dgm:pt>
    <dgm:pt modelId="{95F4F438-8E9F-4E37-AFBE-FE101679EB35}">
      <dgm:prSet/>
      <dgm:spPr/>
      <dgm:t>
        <a:bodyPr/>
        <a:lstStyle/>
        <a:p>
          <a:r>
            <a:rPr lang="en-IN"/>
            <a:t>Confusion Matrix: </a:t>
          </a:r>
          <a:endParaRPr lang="en-US"/>
        </a:p>
      </dgm:t>
    </dgm:pt>
    <dgm:pt modelId="{3A9B5FFB-C159-4079-A107-272F7A626CEC}" type="parTrans" cxnId="{676FFB1F-2906-423E-B81C-1132D10B7874}">
      <dgm:prSet/>
      <dgm:spPr/>
      <dgm:t>
        <a:bodyPr/>
        <a:lstStyle/>
        <a:p>
          <a:endParaRPr lang="en-US"/>
        </a:p>
      </dgm:t>
    </dgm:pt>
    <dgm:pt modelId="{7392E9D2-F7D5-4C5C-95BB-B0CCF91B914D}" type="sibTrans" cxnId="{676FFB1F-2906-423E-B81C-1132D10B7874}">
      <dgm:prSet/>
      <dgm:spPr/>
      <dgm:t>
        <a:bodyPr/>
        <a:lstStyle/>
        <a:p>
          <a:endParaRPr lang="en-US"/>
        </a:p>
      </dgm:t>
    </dgm:pt>
    <dgm:pt modelId="{A442970C-18FF-4DAD-9F64-29202031BDA9}">
      <dgm:prSet/>
      <dgm:spPr/>
      <dgm:t>
        <a:bodyPr/>
        <a:lstStyle/>
        <a:p>
          <a:r>
            <a:rPr lang="en-IN"/>
            <a:t>[[543 174] </a:t>
          </a:r>
          <a:endParaRPr lang="en-US"/>
        </a:p>
      </dgm:t>
    </dgm:pt>
    <dgm:pt modelId="{D49C0354-4572-4FE2-A643-A4F177114F6D}" type="parTrans" cxnId="{9B90786D-5068-4BE7-BBDB-1994D1FC64C2}">
      <dgm:prSet/>
      <dgm:spPr/>
      <dgm:t>
        <a:bodyPr/>
        <a:lstStyle/>
        <a:p>
          <a:endParaRPr lang="en-US"/>
        </a:p>
      </dgm:t>
    </dgm:pt>
    <dgm:pt modelId="{ABEA7B2F-5838-4164-AF79-E64D7EA2440C}" type="sibTrans" cxnId="{9B90786D-5068-4BE7-BBDB-1994D1FC64C2}">
      <dgm:prSet/>
      <dgm:spPr/>
      <dgm:t>
        <a:bodyPr/>
        <a:lstStyle/>
        <a:p>
          <a:endParaRPr lang="en-US"/>
        </a:p>
      </dgm:t>
    </dgm:pt>
    <dgm:pt modelId="{36E4E994-97AC-49AF-B03D-39AFC35F93C2}">
      <dgm:prSet/>
      <dgm:spPr/>
      <dgm:t>
        <a:bodyPr/>
        <a:lstStyle/>
        <a:p>
          <a:r>
            <a:rPr lang="en-IN"/>
            <a:t>[121 474]]</a:t>
          </a:r>
          <a:endParaRPr lang="en-US"/>
        </a:p>
      </dgm:t>
    </dgm:pt>
    <dgm:pt modelId="{1C95437D-2323-4F8A-9F68-FFC8EA21B1AF}" type="parTrans" cxnId="{8055F4E1-B488-4BD5-BD15-D9F2261E0AC7}">
      <dgm:prSet/>
      <dgm:spPr/>
      <dgm:t>
        <a:bodyPr/>
        <a:lstStyle/>
        <a:p>
          <a:endParaRPr lang="en-US"/>
        </a:p>
      </dgm:t>
    </dgm:pt>
    <dgm:pt modelId="{38CCB140-43B6-40F0-B7D7-C489A771E518}" type="sibTrans" cxnId="{8055F4E1-B488-4BD5-BD15-D9F2261E0AC7}">
      <dgm:prSet/>
      <dgm:spPr/>
      <dgm:t>
        <a:bodyPr/>
        <a:lstStyle/>
        <a:p>
          <a:endParaRPr lang="en-US"/>
        </a:p>
      </dgm:t>
    </dgm:pt>
    <dgm:pt modelId="{41DF9014-88D3-3A4B-8FA2-CEA520796C78}" type="pres">
      <dgm:prSet presAssocID="{64781A50-B958-4216-8A76-EB8BDE8562F1}" presName="vert0" presStyleCnt="0">
        <dgm:presLayoutVars>
          <dgm:dir/>
          <dgm:animOne val="branch"/>
          <dgm:animLvl val="lvl"/>
        </dgm:presLayoutVars>
      </dgm:prSet>
      <dgm:spPr/>
    </dgm:pt>
    <dgm:pt modelId="{36A0E3C7-2035-3741-A6A0-AA2B061B2763}" type="pres">
      <dgm:prSet presAssocID="{A0264EC8-1850-4D91-A342-51EF1B68F107}" presName="thickLine" presStyleLbl="alignNode1" presStyleIdx="0" presStyleCnt="1"/>
      <dgm:spPr/>
    </dgm:pt>
    <dgm:pt modelId="{CB685149-3FA3-FA4F-BB7E-818F4AF4AF2D}" type="pres">
      <dgm:prSet presAssocID="{A0264EC8-1850-4D91-A342-51EF1B68F107}" presName="horz1" presStyleCnt="0"/>
      <dgm:spPr/>
    </dgm:pt>
    <dgm:pt modelId="{C1A0BDD5-68AA-594E-82C1-4F42F5CBDEFA}" type="pres">
      <dgm:prSet presAssocID="{A0264EC8-1850-4D91-A342-51EF1B68F107}" presName="tx1" presStyleLbl="revTx" presStyleIdx="0" presStyleCnt="8"/>
      <dgm:spPr/>
    </dgm:pt>
    <dgm:pt modelId="{4FDD9603-E1E0-5E4B-8E65-6521B90DDC3D}" type="pres">
      <dgm:prSet presAssocID="{A0264EC8-1850-4D91-A342-51EF1B68F107}" presName="vert1" presStyleCnt="0"/>
      <dgm:spPr/>
    </dgm:pt>
    <dgm:pt modelId="{0F961B3A-CCB8-1447-A932-206EE802DDDD}" type="pres">
      <dgm:prSet presAssocID="{5F793399-C9EB-4D2A-ADB7-DEE84A28F4D5}" presName="vertSpace2a" presStyleCnt="0"/>
      <dgm:spPr/>
    </dgm:pt>
    <dgm:pt modelId="{08D624D1-16CF-BC43-9186-8405AB0D7EF2}" type="pres">
      <dgm:prSet presAssocID="{5F793399-C9EB-4D2A-ADB7-DEE84A28F4D5}" presName="horz2" presStyleCnt="0"/>
      <dgm:spPr/>
    </dgm:pt>
    <dgm:pt modelId="{F48E314E-C4FA-0D44-9DD8-1B1BFEB3BEA8}" type="pres">
      <dgm:prSet presAssocID="{5F793399-C9EB-4D2A-ADB7-DEE84A28F4D5}" presName="horzSpace2" presStyleCnt="0"/>
      <dgm:spPr/>
    </dgm:pt>
    <dgm:pt modelId="{DD70A562-8770-EE4E-8A11-30BD43BE0EA7}" type="pres">
      <dgm:prSet presAssocID="{5F793399-C9EB-4D2A-ADB7-DEE84A28F4D5}" presName="tx2" presStyleLbl="revTx" presStyleIdx="1" presStyleCnt="8"/>
      <dgm:spPr/>
    </dgm:pt>
    <dgm:pt modelId="{91172551-3E45-E941-99F2-9F8395CE05D6}" type="pres">
      <dgm:prSet presAssocID="{5F793399-C9EB-4D2A-ADB7-DEE84A28F4D5}" presName="vert2" presStyleCnt="0"/>
      <dgm:spPr/>
    </dgm:pt>
    <dgm:pt modelId="{64533218-0DFD-174F-BAE6-5D9E80021BE7}" type="pres">
      <dgm:prSet presAssocID="{5F793399-C9EB-4D2A-ADB7-DEE84A28F4D5}" presName="thinLine2b" presStyleLbl="callout" presStyleIdx="0" presStyleCnt="7"/>
      <dgm:spPr/>
    </dgm:pt>
    <dgm:pt modelId="{A676FD78-7C8A-9D47-9A9C-05C619503E88}" type="pres">
      <dgm:prSet presAssocID="{5F793399-C9EB-4D2A-ADB7-DEE84A28F4D5}" presName="vertSpace2b" presStyleCnt="0"/>
      <dgm:spPr/>
    </dgm:pt>
    <dgm:pt modelId="{F8F7A08D-5C69-8F42-A450-E2FAD4C01E3A}" type="pres">
      <dgm:prSet presAssocID="{643154FB-EA2D-4BBE-A63C-34E1FD4479A1}" presName="horz2" presStyleCnt="0"/>
      <dgm:spPr/>
    </dgm:pt>
    <dgm:pt modelId="{022ACD11-D0CF-3D4F-880C-820B6AA496CE}" type="pres">
      <dgm:prSet presAssocID="{643154FB-EA2D-4BBE-A63C-34E1FD4479A1}" presName="horzSpace2" presStyleCnt="0"/>
      <dgm:spPr/>
    </dgm:pt>
    <dgm:pt modelId="{0D4E0834-A03C-0147-9483-EAFDE9F62106}" type="pres">
      <dgm:prSet presAssocID="{643154FB-EA2D-4BBE-A63C-34E1FD4479A1}" presName="tx2" presStyleLbl="revTx" presStyleIdx="2" presStyleCnt="8"/>
      <dgm:spPr/>
    </dgm:pt>
    <dgm:pt modelId="{B964F1DC-69DA-0247-A2F4-CB577BFA12CD}" type="pres">
      <dgm:prSet presAssocID="{643154FB-EA2D-4BBE-A63C-34E1FD4479A1}" presName="vert2" presStyleCnt="0"/>
      <dgm:spPr/>
    </dgm:pt>
    <dgm:pt modelId="{F60C3424-C74D-BA49-9A2A-85727AD87CC2}" type="pres">
      <dgm:prSet presAssocID="{643154FB-EA2D-4BBE-A63C-34E1FD4479A1}" presName="thinLine2b" presStyleLbl="callout" presStyleIdx="1" presStyleCnt="7"/>
      <dgm:spPr/>
    </dgm:pt>
    <dgm:pt modelId="{2CDBF00F-9FD6-614D-BF1F-D7A0077FAC8F}" type="pres">
      <dgm:prSet presAssocID="{643154FB-EA2D-4BBE-A63C-34E1FD4479A1}" presName="vertSpace2b" presStyleCnt="0"/>
      <dgm:spPr/>
    </dgm:pt>
    <dgm:pt modelId="{F23EC4E2-31D1-F84E-AB7E-6DFDF0C65938}" type="pres">
      <dgm:prSet presAssocID="{3F3EBAE6-8BBD-431C-8DB4-AF62C90BA829}" presName="horz2" presStyleCnt="0"/>
      <dgm:spPr/>
    </dgm:pt>
    <dgm:pt modelId="{2064663A-FFA0-DC4B-BACF-CD2164A5DD14}" type="pres">
      <dgm:prSet presAssocID="{3F3EBAE6-8BBD-431C-8DB4-AF62C90BA829}" presName="horzSpace2" presStyleCnt="0"/>
      <dgm:spPr/>
    </dgm:pt>
    <dgm:pt modelId="{A1E43BF0-1ECB-6F40-A333-6C4D5522C0FB}" type="pres">
      <dgm:prSet presAssocID="{3F3EBAE6-8BBD-431C-8DB4-AF62C90BA829}" presName="tx2" presStyleLbl="revTx" presStyleIdx="3" presStyleCnt="8"/>
      <dgm:spPr/>
    </dgm:pt>
    <dgm:pt modelId="{821A48C3-5292-174D-953F-A7726CF26C99}" type="pres">
      <dgm:prSet presAssocID="{3F3EBAE6-8BBD-431C-8DB4-AF62C90BA829}" presName="vert2" presStyleCnt="0"/>
      <dgm:spPr/>
    </dgm:pt>
    <dgm:pt modelId="{BBABD658-24D6-CE40-9AA8-E28192692774}" type="pres">
      <dgm:prSet presAssocID="{3F3EBAE6-8BBD-431C-8DB4-AF62C90BA829}" presName="thinLine2b" presStyleLbl="callout" presStyleIdx="2" presStyleCnt="7"/>
      <dgm:spPr/>
    </dgm:pt>
    <dgm:pt modelId="{DE7F4C84-0791-F84A-91B3-8ABA8CB3E238}" type="pres">
      <dgm:prSet presAssocID="{3F3EBAE6-8BBD-431C-8DB4-AF62C90BA829}" presName="vertSpace2b" presStyleCnt="0"/>
      <dgm:spPr/>
    </dgm:pt>
    <dgm:pt modelId="{C1182B70-B4A3-2E42-8B0D-FEE81CE9CE4D}" type="pres">
      <dgm:prSet presAssocID="{8D107178-9FDD-472C-AFCF-6439D1EF8DAD}" presName="horz2" presStyleCnt="0"/>
      <dgm:spPr/>
    </dgm:pt>
    <dgm:pt modelId="{46A33D96-006D-024A-9738-DE2D54C0310E}" type="pres">
      <dgm:prSet presAssocID="{8D107178-9FDD-472C-AFCF-6439D1EF8DAD}" presName="horzSpace2" presStyleCnt="0"/>
      <dgm:spPr/>
    </dgm:pt>
    <dgm:pt modelId="{4FF4245D-6AFF-0746-8286-9317C387BD84}" type="pres">
      <dgm:prSet presAssocID="{8D107178-9FDD-472C-AFCF-6439D1EF8DAD}" presName="tx2" presStyleLbl="revTx" presStyleIdx="4" presStyleCnt="8"/>
      <dgm:spPr/>
    </dgm:pt>
    <dgm:pt modelId="{7D1DB36F-4B78-B342-8389-30E2B72A56F3}" type="pres">
      <dgm:prSet presAssocID="{8D107178-9FDD-472C-AFCF-6439D1EF8DAD}" presName="vert2" presStyleCnt="0"/>
      <dgm:spPr/>
    </dgm:pt>
    <dgm:pt modelId="{2D01675A-4699-A74E-B858-C7A8BC116CC6}" type="pres">
      <dgm:prSet presAssocID="{8D107178-9FDD-472C-AFCF-6439D1EF8DAD}" presName="thinLine2b" presStyleLbl="callout" presStyleIdx="3" presStyleCnt="7"/>
      <dgm:spPr/>
    </dgm:pt>
    <dgm:pt modelId="{D344E6D2-54C3-5C40-A609-3D6918ABFE7D}" type="pres">
      <dgm:prSet presAssocID="{8D107178-9FDD-472C-AFCF-6439D1EF8DAD}" presName="vertSpace2b" presStyleCnt="0"/>
      <dgm:spPr/>
    </dgm:pt>
    <dgm:pt modelId="{2AF8A18F-7AA1-6444-84E6-DB616BCDBE30}" type="pres">
      <dgm:prSet presAssocID="{95F4F438-8E9F-4E37-AFBE-FE101679EB35}" presName="horz2" presStyleCnt="0"/>
      <dgm:spPr/>
    </dgm:pt>
    <dgm:pt modelId="{4C7D473E-2DB9-BC49-BD62-9C41AD7168A6}" type="pres">
      <dgm:prSet presAssocID="{95F4F438-8E9F-4E37-AFBE-FE101679EB35}" presName="horzSpace2" presStyleCnt="0"/>
      <dgm:spPr/>
    </dgm:pt>
    <dgm:pt modelId="{431835EF-CCFF-E645-98AD-2DCF5FB1EC94}" type="pres">
      <dgm:prSet presAssocID="{95F4F438-8E9F-4E37-AFBE-FE101679EB35}" presName="tx2" presStyleLbl="revTx" presStyleIdx="5" presStyleCnt="8"/>
      <dgm:spPr/>
    </dgm:pt>
    <dgm:pt modelId="{F6A20C09-A4AE-4547-A518-10D7557E17F3}" type="pres">
      <dgm:prSet presAssocID="{95F4F438-8E9F-4E37-AFBE-FE101679EB35}" presName="vert2" presStyleCnt="0"/>
      <dgm:spPr/>
    </dgm:pt>
    <dgm:pt modelId="{CD49AFC8-42A2-914A-8A70-68F09188D1CD}" type="pres">
      <dgm:prSet presAssocID="{95F4F438-8E9F-4E37-AFBE-FE101679EB35}" presName="thinLine2b" presStyleLbl="callout" presStyleIdx="4" presStyleCnt="7"/>
      <dgm:spPr/>
    </dgm:pt>
    <dgm:pt modelId="{55A26130-A329-9A46-82B3-11D7B3E508BB}" type="pres">
      <dgm:prSet presAssocID="{95F4F438-8E9F-4E37-AFBE-FE101679EB35}" presName="vertSpace2b" presStyleCnt="0"/>
      <dgm:spPr/>
    </dgm:pt>
    <dgm:pt modelId="{2BC9578D-B88B-7C45-A0EA-1E29C7FF7949}" type="pres">
      <dgm:prSet presAssocID="{A442970C-18FF-4DAD-9F64-29202031BDA9}" presName="horz2" presStyleCnt="0"/>
      <dgm:spPr/>
    </dgm:pt>
    <dgm:pt modelId="{45FE2A36-4300-214B-8886-8F07CB1B5B5C}" type="pres">
      <dgm:prSet presAssocID="{A442970C-18FF-4DAD-9F64-29202031BDA9}" presName="horzSpace2" presStyleCnt="0"/>
      <dgm:spPr/>
    </dgm:pt>
    <dgm:pt modelId="{049959CD-8E23-884E-B459-32B5C5107568}" type="pres">
      <dgm:prSet presAssocID="{A442970C-18FF-4DAD-9F64-29202031BDA9}" presName="tx2" presStyleLbl="revTx" presStyleIdx="6" presStyleCnt="8"/>
      <dgm:spPr/>
    </dgm:pt>
    <dgm:pt modelId="{48A17F2E-BB41-5D47-BF50-4F972D4CBF0E}" type="pres">
      <dgm:prSet presAssocID="{A442970C-18FF-4DAD-9F64-29202031BDA9}" presName="vert2" presStyleCnt="0"/>
      <dgm:spPr/>
    </dgm:pt>
    <dgm:pt modelId="{37A7C162-CCC6-A74E-A934-964E031301FD}" type="pres">
      <dgm:prSet presAssocID="{A442970C-18FF-4DAD-9F64-29202031BDA9}" presName="thinLine2b" presStyleLbl="callout" presStyleIdx="5" presStyleCnt="7"/>
      <dgm:spPr/>
    </dgm:pt>
    <dgm:pt modelId="{8EF013FC-795D-B84E-A99B-8DBE9EB2699F}" type="pres">
      <dgm:prSet presAssocID="{A442970C-18FF-4DAD-9F64-29202031BDA9}" presName="vertSpace2b" presStyleCnt="0"/>
      <dgm:spPr/>
    </dgm:pt>
    <dgm:pt modelId="{53BCE152-43F2-D540-ABDD-ECAEDA2A81D7}" type="pres">
      <dgm:prSet presAssocID="{36E4E994-97AC-49AF-B03D-39AFC35F93C2}" presName="horz2" presStyleCnt="0"/>
      <dgm:spPr/>
    </dgm:pt>
    <dgm:pt modelId="{AD1F8C67-CFE2-B84D-82DF-5576600ABDA3}" type="pres">
      <dgm:prSet presAssocID="{36E4E994-97AC-49AF-B03D-39AFC35F93C2}" presName="horzSpace2" presStyleCnt="0"/>
      <dgm:spPr/>
    </dgm:pt>
    <dgm:pt modelId="{8F75F1D5-3B7C-BC40-9DAC-027C1CD40587}" type="pres">
      <dgm:prSet presAssocID="{36E4E994-97AC-49AF-B03D-39AFC35F93C2}" presName="tx2" presStyleLbl="revTx" presStyleIdx="7" presStyleCnt="8"/>
      <dgm:spPr/>
    </dgm:pt>
    <dgm:pt modelId="{C924A8CA-1E3E-FB4B-88C1-DC1CF27463B2}" type="pres">
      <dgm:prSet presAssocID="{36E4E994-97AC-49AF-B03D-39AFC35F93C2}" presName="vert2" presStyleCnt="0"/>
      <dgm:spPr/>
    </dgm:pt>
    <dgm:pt modelId="{3F063D00-5C39-9346-A967-0ACBCC2AA470}" type="pres">
      <dgm:prSet presAssocID="{36E4E994-97AC-49AF-B03D-39AFC35F93C2}" presName="thinLine2b" presStyleLbl="callout" presStyleIdx="6" presStyleCnt="7"/>
      <dgm:spPr/>
    </dgm:pt>
    <dgm:pt modelId="{2E6E9121-B87A-BD48-9F2C-C64544F1E13B}" type="pres">
      <dgm:prSet presAssocID="{36E4E994-97AC-49AF-B03D-39AFC35F93C2}" presName="vertSpace2b" presStyleCnt="0"/>
      <dgm:spPr/>
    </dgm:pt>
  </dgm:ptLst>
  <dgm:cxnLst>
    <dgm:cxn modelId="{9025F400-3D52-FF49-84E5-B73122667736}" type="presOf" srcId="{A0264EC8-1850-4D91-A342-51EF1B68F107}" destId="{C1A0BDD5-68AA-594E-82C1-4F42F5CBDEFA}" srcOrd="0" destOrd="0" presId="urn:microsoft.com/office/officeart/2008/layout/LinedList"/>
    <dgm:cxn modelId="{83F84104-ED22-4231-A6FB-2A3A4AC390D6}" srcId="{64781A50-B958-4216-8A76-EB8BDE8562F1}" destId="{A0264EC8-1850-4D91-A342-51EF1B68F107}" srcOrd="0" destOrd="0" parTransId="{6C04C222-FB34-48BC-9E2A-F92EA3CA8F65}" sibTransId="{27778DB6-A22D-4C3D-982C-16C1AF23B4D1}"/>
    <dgm:cxn modelId="{676FFB1F-2906-423E-B81C-1132D10B7874}" srcId="{A0264EC8-1850-4D91-A342-51EF1B68F107}" destId="{95F4F438-8E9F-4E37-AFBE-FE101679EB35}" srcOrd="4" destOrd="0" parTransId="{3A9B5FFB-C159-4079-A107-272F7A626CEC}" sibTransId="{7392E9D2-F7D5-4C5C-95BB-B0CCF91B914D}"/>
    <dgm:cxn modelId="{D3FD3233-95FB-3B4C-BD04-E19878DAE6D7}" type="presOf" srcId="{36E4E994-97AC-49AF-B03D-39AFC35F93C2}" destId="{8F75F1D5-3B7C-BC40-9DAC-027C1CD40587}" srcOrd="0" destOrd="0" presId="urn:microsoft.com/office/officeart/2008/layout/LinedList"/>
    <dgm:cxn modelId="{7197D336-F6D0-354C-819C-BCB58AFB31C5}" type="presOf" srcId="{95F4F438-8E9F-4E37-AFBE-FE101679EB35}" destId="{431835EF-CCFF-E645-98AD-2DCF5FB1EC94}" srcOrd="0" destOrd="0" presId="urn:microsoft.com/office/officeart/2008/layout/LinedList"/>
    <dgm:cxn modelId="{9E283B62-D28F-4195-B713-52AFF95B936B}" srcId="{A0264EC8-1850-4D91-A342-51EF1B68F107}" destId="{8D107178-9FDD-472C-AFCF-6439D1EF8DAD}" srcOrd="3" destOrd="0" parTransId="{61C22B2B-494D-46CA-B504-E003A7F38F8C}" sibTransId="{CDE97646-E2BF-44AF-AB50-3D06D9964A61}"/>
    <dgm:cxn modelId="{9B90786D-5068-4BE7-BBDB-1994D1FC64C2}" srcId="{A0264EC8-1850-4D91-A342-51EF1B68F107}" destId="{A442970C-18FF-4DAD-9F64-29202031BDA9}" srcOrd="5" destOrd="0" parTransId="{D49C0354-4572-4FE2-A643-A4F177114F6D}" sibTransId="{ABEA7B2F-5838-4164-AF79-E64D7EA2440C}"/>
    <dgm:cxn modelId="{2D774275-4180-419D-B543-1FA90F715DA8}" srcId="{A0264EC8-1850-4D91-A342-51EF1B68F107}" destId="{643154FB-EA2D-4BBE-A63C-34E1FD4479A1}" srcOrd="1" destOrd="0" parTransId="{E2651C88-C63C-4DEC-997C-CC764E3EAF37}" sibTransId="{3CBCB6EF-A259-497B-9811-3150F52A4933}"/>
    <dgm:cxn modelId="{1C9ECF77-274D-4D42-82BD-9F572101CE19}" srcId="{A0264EC8-1850-4D91-A342-51EF1B68F107}" destId="{3F3EBAE6-8BBD-431C-8DB4-AF62C90BA829}" srcOrd="2" destOrd="0" parTransId="{2F7DDB2E-BA20-441D-9978-9B46E5639BD9}" sibTransId="{F77924C5-156E-4896-8F45-9288BF8E341C}"/>
    <dgm:cxn modelId="{2B5F618C-9076-47D7-A3AF-5E42EAB54099}" srcId="{A0264EC8-1850-4D91-A342-51EF1B68F107}" destId="{5F793399-C9EB-4D2A-ADB7-DEE84A28F4D5}" srcOrd="0" destOrd="0" parTransId="{90CA826A-E151-412F-910D-A315792FC867}" sibTransId="{2AA9066B-3FF9-44B0-9490-3BE70D170C43}"/>
    <dgm:cxn modelId="{82838A93-2F9E-7B45-936B-90C8CC30D12C}" type="presOf" srcId="{3F3EBAE6-8BBD-431C-8DB4-AF62C90BA829}" destId="{A1E43BF0-1ECB-6F40-A333-6C4D5522C0FB}" srcOrd="0" destOrd="0" presId="urn:microsoft.com/office/officeart/2008/layout/LinedList"/>
    <dgm:cxn modelId="{4FA25B98-09A6-5747-A4E9-03DED0DFB335}" type="presOf" srcId="{8D107178-9FDD-472C-AFCF-6439D1EF8DAD}" destId="{4FF4245D-6AFF-0746-8286-9317C387BD84}" srcOrd="0" destOrd="0" presId="urn:microsoft.com/office/officeart/2008/layout/LinedList"/>
    <dgm:cxn modelId="{07AC7898-09CB-CE4F-9509-53D0A41874A7}" type="presOf" srcId="{A442970C-18FF-4DAD-9F64-29202031BDA9}" destId="{049959CD-8E23-884E-B459-32B5C5107568}" srcOrd="0" destOrd="0" presId="urn:microsoft.com/office/officeart/2008/layout/LinedList"/>
    <dgm:cxn modelId="{AE8C8BDA-026E-674B-9625-36159EA8B441}" type="presOf" srcId="{643154FB-EA2D-4BBE-A63C-34E1FD4479A1}" destId="{0D4E0834-A03C-0147-9483-EAFDE9F62106}" srcOrd="0" destOrd="0" presId="urn:microsoft.com/office/officeart/2008/layout/LinedList"/>
    <dgm:cxn modelId="{CB5E50DF-5C9E-8A48-AB17-C0BA7363F403}" type="presOf" srcId="{64781A50-B958-4216-8A76-EB8BDE8562F1}" destId="{41DF9014-88D3-3A4B-8FA2-CEA520796C78}" srcOrd="0" destOrd="0" presId="urn:microsoft.com/office/officeart/2008/layout/LinedList"/>
    <dgm:cxn modelId="{609C51E0-8C0F-F944-8E2D-7C2B04605833}" type="presOf" srcId="{5F793399-C9EB-4D2A-ADB7-DEE84A28F4D5}" destId="{DD70A562-8770-EE4E-8A11-30BD43BE0EA7}" srcOrd="0" destOrd="0" presId="urn:microsoft.com/office/officeart/2008/layout/LinedList"/>
    <dgm:cxn modelId="{8055F4E1-B488-4BD5-BD15-D9F2261E0AC7}" srcId="{A0264EC8-1850-4D91-A342-51EF1B68F107}" destId="{36E4E994-97AC-49AF-B03D-39AFC35F93C2}" srcOrd="6" destOrd="0" parTransId="{1C95437D-2323-4F8A-9F68-FFC8EA21B1AF}" sibTransId="{38CCB140-43B6-40F0-B7D7-C489A771E518}"/>
    <dgm:cxn modelId="{1BDAC3CF-7AF6-B74F-B7E2-74E19691D8CA}" type="presParOf" srcId="{41DF9014-88D3-3A4B-8FA2-CEA520796C78}" destId="{36A0E3C7-2035-3741-A6A0-AA2B061B2763}" srcOrd="0" destOrd="0" presId="urn:microsoft.com/office/officeart/2008/layout/LinedList"/>
    <dgm:cxn modelId="{00414898-A2BF-854C-891D-3553C438F968}" type="presParOf" srcId="{41DF9014-88D3-3A4B-8FA2-CEA520796C78}" destId="{CB685149-3FA3-FA4F-BB7E-818F4AF4AF2D}" srcOrd="1" destOrd="0" presId="urn:microsoft.com/office/officeart/2008/layout/LinedList"/>
    <dgm:cxn modelId="{46AABDEA-56BE-D642-8610-948BD401D2FF}" type="presParOf" srcId="{CB685149-3FA3-FA4F-BB7E-818F4AF4AF2D}" destId="{C1A0BDD5-68AA-594E-82C1-4F42F5CBDEFA}" srcOrd="0" destOrd="0" presId="urn:microsoft.com/office/officeart/2008/layout/LinedList"/>
    <dgm:cxn modelId="{25DBD502-F98C-A348-BB6A-7E08C7B6197F}" type="presParOf" srcId="{CB685149-3FA3-FA4F-BB7E-818F4AF4AF2D}" destId="{4FDD9603-E1E0-5E4B-8E65-6521B90DDC3D}" srcOrd="1" destOrd="0" presId="urn:microsoft.com/office/officeart/2008/layout/LinedList"/>
    <dgm:cxn modelId="{982ADB9C-F5E2-C347-86A7-A00BC1A06037}" type="presParOf" srcId="{4FDD9603-E1E0-5E4B-8E65-6521B90DDC3D}" destId="{0F961B3A-CCB8-1447-A932-206EE802DDDD}" srcOrd="0" destOrd="0" presId="urn:microsoft.com/office/officeart/2008/layout/LinedList"/>
    <dgm:cxn modelId="{EDED3DB9-67B5-5941-B1C4-5F3E1128FBF3}" type="presParOf" srcId="{4FDD9603-E1E0-5E4B-8E65-6521B90DDC3D}" destId="{08D624D1-16CF-BC43-9186-8405AB0D7EF2}" srcOrd="1" destOrd="0" presId="urn:microsoft.com/office/officeart/2008/layout/LinedList"/>
    <dgm:cxn modelId="{6DF80C9F-2E27-A042-A400-6866DE89C5FF}" type="presParOf" srcId="{08D624D1-16CF-BC43-9186-8405AB0D7EF2}" destId="{F48E314E-C4FA-0D44-9DD8-1B1BFEB3BEA8}" srcOrd="0" destOrd="0" presId="urn:microsoft.com/office/officeart/2008/layout/LinedList"/>
    <dgm:cxn modelId="{8B665466-BC3F-5E4D-8737-2B1656CBA3A2}" type="presParOf" srcId="{08D624D1-16CF-BC43-9186-8405AB0D7EF2}" destId="{DD70A562-8770-EE4E-8A11-30BD43BE0EA7}" srcOrd="1" destOrd="0" presId="urn:microsoft.com/office/officeart/2008/layout/LinedList"/>
    <dgm:cxn modelId="{6B862858-CF7A-B246-B650-2E154876D9FD}" type="presParOf" srcId="{08D624D1-16CF-BC43-9186-8405AB0D7EF2}" destId="{91172551-3E45-E941-99F2-9F8395CE05D6}" srcOrd="2" destOrd="0" presId="urn:microsoft.com/office/officeart/2008/layout/LinedList"/>
    <dgm:cxn modelId="{2B27BEC7-1979-814C-A0DD-3179A10B8A0F}" type="presParOf" srcId="{4FDD9603-E1E0-5E4B-8E65-6521B90DDC3D}" destId="{64533218-0DFD-174F-BAE6-5D9E80021BE7}" srcOrd="2" destOrd="0" presId="urn:microsoft.com/office/officeart/2008/layout/LinedList"/>
    <dgm:cxn modelId="{C49E19E4-2A01-304E-A133-BCC79308F70A}" type="presParOf" srcId="{4FDD9603-E1E0-5E4B-8E65-6521B90DDC3D}" destId="{A676FD78-7C8A-9D47-9A9C-05C619503E88}" srcOrd="3" destOrd="0" presId="urn:microsoft.com/office/officeart/2008/layout/LinedList"/>
    <dgm:cxn modelId="{A644E910-FFEB-2748-AD11-655C1C5FD6B2}" type="presParOf" srcId="{4FDD9603-E1E0-5E4B-8E65-6521B90DDC3D}" destId="{F8F7A08D-5C69-8F42-A450-E2FAD4C01E3A}" srcOrd="4" destOrd="0" presId="urn:microsoft.com/office/officeart/2008/layout/LinedList"/>
    <dgm:cxn modelId="{54DBFDE5-D365-B442-87E6-0905A4DD642C}" type="presParOf" srcId="{F8F7A08D-5C69-8F42-A450-E2FAD4C01E3A}" destId="{022ACD11-D0CF-3D4F-880C-820B6AA496CE}" srcOrd="0" destOrd="0" presId="urn:microsoft.com/office/officeart/2008/layout/LinedList"/>
    <dgm:cxn modelId="{418619BC-2509-594C-9CCB-F4074AF843F8}" type="presParOf" srcId="{F8F7A08D-5C69-8F42-A450-E2FAD4C01E3A}" destId="{0D4E0834-A03C-0147-9483-EAFDE9F62106}" srcOrd="1" destOrd="0" presId="urn:microsoft.com/office/officeart/2008/layout/LinedList"/>
    <dgm:cxn modelId="{1E769EF6-B8D7-5442-86D1-49EDDA9E7A87}" type="presParOf" srcId="{F8F7A08D-5C69-8F42-A450-E2FAD4C01E3A}" destId="{B964F1DC-69DA-0247-A2F4-CB577BFA12CD}" srcOrd="2" destOrd="0" presId="urn:microsoft.com/office/officeart/2008/layout/LinedList"/>
    <dgm:cxn modelId="{1E828ACF-06AE-A545-979A-5C0A4D69649D}" type="presParOf" srcId="{4FDD9603-E1E0-5E4B-8E65-6521B90DDC3D}" destId="{F60C3424-C74D-BA49-9A2A-85727AD87CC2}" srcOrd="5" destOrd="0" presId="urn:microsoft.com/office/officeart/2008/layout/LinedList"/>
    <dgm:cxn modelId="{67761EC3-5F0E-F448-B141-6226B09374FD}" type="presParOf" srcId="{4FDD9603-E1E0-5E4B-8E65-6521B90DDC3D}" destId="{2CDBF00F-9FD6-614D-BF1F-D7A0077FAC8F}" srcOrd="6" destOrd="0" presId="urn:microsoft.com/office/officeart/2008/layout/LinedList"/>
    <dgm:cxn modelId="{CE850657-961C-C341-A2B8-17AF70CA7007}" type="presParOf" srcId="{4FDD9603-E1E0-5E4B-8E65-6521B90DDC3D}" destId="{F23EC4E2-31D1-F84E-AB7E-6DFDF0C65938}" srcOrd="7" destOrd="0" presId="urn:microsoft.com/office/officeart/2008/layout/LinedList"/>
    <dgm:cxn modelId="{28884BB9-A56D-9A46-B5A8-B6E1548609A7}" type="presParOf" srcId="{F23EC4E2-31D1-F84E-AB7E-6DFDF0C65938}" destId="{2064663A-FFA0-DC4B-BACF-CD2164A5DD14}" srcOrd="0" destOrd="0" presId="urn:microsoft.com/office/officeart/2008/layout/LinedList"/>
    <dgm:cxn modelId="{D45AEC5C-44F4-604A-8CFC-DAA42B13CE58}" type="presParOf" srcId="{F23EC4E2-31D1-F84E-AB7E-6DFDF0C65938}" destId="{A1E43BF0-1ECB-6F40-A333-6C4D5522C0FB}" srcOrd="1" destOrd="0" presId="urn:microsoft.com/office/officeart/2008/layout/LinedList"/>
    <dgm:cxn modelId="{7BC2B156-6217-BD4E-B384-F30E1291B7DB}" type="presParOf" srcId="{F23EC4E2-31D1-F84E-AB7E-6DFDF0C65938}" destId="{821A48C3-5292-174D-953F-A7726CF26C99}" srcOrd="2" destOrd="0" presId="urn:microsoft.com/office/officeart/2008/layout/LinedList"/>
    <dgm:cxn modelId="{53E0E8A6-9E88-1446-A069-0E0AFC4E93C7}" type="presParOf" srcId="{4FDD9603-E1E0-5E4B-8E65-6521B90DDC3D}" destId="{BBABD658-24D6-CE40-9AA8-E28192692774}" srcOrd="8" destOrd="0" presId="urn:microsoft.com/office/officeart/2008/layout/LinedList"/>
    <dgm:cxn modelId="{3D6022FE-38D6-F04C-B0ED-1716209EA6D6}" type="presParOf" srcId="{4FDD9603-E1E0-5E4B-8E65-6521B90DDC3D}" destId="{DE7F4C84-0791-F84A-91B3-8ABA8CB3E238}" srcOrd="9" destOrd="0" presId="urn:microsoft.com/office/officeart/2008/layout/LinedList"/>
    <dgm:cxn modelId="{704A5327-AB20-874B-AD5A-64005E7282E9}" type="presParOf" srcId="{4FDD9603-E1E0-5E4B-8E65-6521B90DDC3D}" destId="{C1182B70-B4A3-2E42-8B0D-FEE81CE9CE4D}" srcOrd="10" destOrd="0" presId="urn:microsoft.com/office/officeart/2008/layout/LinedList"/>
    <dgm:cxn modelId="{B0792FD6-B3E0-D849-B4DC-F7269593B393}" type="presParOf" srcId="{C1182B70-B4A3-2E42-8B0D-FEE81CE9CE4D}" destId="{46A33D96-006D-024A-9738-DE2D54C0310E}" srcOrd="0" destOrd="0" presId="urn:microsoft.com/office/officeart/2008/layout/LinedList"/>
    <dgm:cxn modelId="{DFE22309-42FC-E14D-A0C9-F8E0C272BE39}" type="presParOf" srcId="{C1182B70-B4A3-2E42-8B0D-FEE81CE9CE4D}" destId="{4FF4245D-6AFF-0746-8286-9317C387BD84}" srcOrd="1" destOrd="0" presId="urn:microsoft.com/office/officeart/2008/layout/LinedList"/>
    <dgm:cxn modelId="{5554F133-FF55-F045-9E00-E29C9A7E8C60}" type="presParOf" srcId="{C1182B70-B4A3-2E42-8B0D-FEE81CE9CE4D}" destId="{7D1DB36F-4B78-B342-8389-30E2B72A56F3}" srcOrd="2" destOrd="0" presId="urn:microsoft.com/office/officeart/2008/layout/LinedList"/>
    <dgm:cxn modelId="{352A1CA4-11B0-2145-B0D2-F683AC9EEE91}" type="presParOf" srcId="{4FDD9603-E1E0-5E4B-8E65-6521B90DDC3D}" destId="{2D01675A-4699-A74E-B858-C7A8BC116CC6}" srcOrd="11" destOrd="0" presId="urn:microsoft.com/office/officeart/2008/layout/LinedList"/>
    <dgm:cxn modelId="{08C2A305-3783-8846-A3F5-F25F1BB4F259}" type="presParOf" srcId="{4FDD9603-E1E0-5E4B-8E65-6521B90DDC3D}" destId="{D344E6D2-54C3-5C40-A609-3D6918ABFE7D}" srcOrd="12" destOrd="0" presId="urn:microsoft.com/office/officeart/2008/layout/LinedList"/>
    <dgm:cxn modelId="{70E47762-AFAD-4A42-AA0E-9D2FC13CC2A2}" type="presParOf" srcId="{4FDD9603-E1E0-5E4B-8E65-6521B90DDC3D}" destId="{2AF8A18F-7AA1-6444-84E6-DB616BCDBE30}" srcOrd="13" destOrd="0" presId="urn:microsoft.com/office/officeart/2008/layout/LinedList"/>
    <dgm:cxn modelId="{606CFA8D-5B58-BF4C-9792-30ED6F18B302}" type="presParOf" srcId="{2AF8A18F-7AA1-6444-84E6-DB616BCDBE30}" destId="{4C7D473E-2DB9-BC49-BD62-9C41AD7168A6}" srcOrd="0" destOrd="0" presId="urn:microsoft.com/office/officeart/2008/layout/LinedList"/>
    <dgm:cxn modelId="{6D4636EC-62D2-A44C-89C1-357D7B12EF5B}" type="presParOf" srcId="{2AF8A18F-7AA1-6444-84E6-DB616BCDBE30}" destId="{431835EF-CCFF-E645-98AD-2DCF5FB1EC94}" srcOrd="1" destOrd="0" presId="urn:microsoft.com/office/officeart/2008/layout/LinedList"/>
    <dgm:cxn modelId="{1DAACDCA-56D9-7C4C-91B9-05B52D679B96}" type="presParOf" srcId="{2AF8A18F-7AA1-6444-84E6-DB616BCDBE30}" destId="{F6A20C09-A4AE-4547-A518-10D7557E17F3}" srcOrd="2" destOrd="0" presId="urn:microsoft.com/office/officeart/2008/layout/LinedList"/>
    <dgm:cxn modelId="{54F1F110-2614-F042-8E2B-96377CD4F562}" type="presParOf" srcId="{4FDD9603-E1E0-5E4B-8E65-6521B90DDC3D}" destId="{CD49AFC8-42A2-914A-8A70-68F09188D1CD}" srcOrd="14" destOrd="0" presId="urn:microsoft.com/office/officeart/2008/layout/LinedList"/>
    <dgm:cxn modelId="{95CAF859-0C16-284B-BD62-D92A173AE861}" type="presParOf" srcId="{4FDD9603-E1E0-5E4B-8E65-6521B90DDC3D}" destId="{55A26130-A329-9A46-82B3-11D7B3E508BB}" srcOrd="15" destOrd="0" presId="urn:microsoft.com/office/officeart/2008/layout/LinedList"/>
    <dgm:cxn modelId="{5B98DD10-AB5D-EF42-A03A-4AEE31627F11}" type="presParOf" srcId="{4FDD9603-E1E0-5E4B-8E65-6521B90DDC3D}" destId="{2BC9578D-B88B-7C45-A0EA-1E29C7FF7949}" srcOrd="16" destOrd="0" presId="urn:microsoft.com/office/officeart/2008/layout/LinedList"/>
    <dgm:cxn modelId="{DCE69EE5-195A-0F4B-8D95-621B2D5D97BB}" type="presParOf" srcId="{2BC9578D-B88B-7C45-A0EA-1E29C7FF7949}" destId="{45FE2A36-4300-214B-8886-8F07CB1B5B5C}" srcOrd="0" destOrd="0" presId="urn:microsoft.com/office/officeart/2008/layout/LinedList"/>
    <dgm:cxn modelId="{A27124E1-D4D8-BE45-A703-9F7DA42B89EC}" type="presParOf" srcId="{2BC9578D-B88B-7C45-A0EA-1E29C7FF7949}" destId="{049959CD-8E23-884E-B459-32B5C5107568}" srcOrd="1" destOrd="0" presId="urn:microsoft.com/office/officeart/2008/layout/LinedList"/>
    <dgm:cxn modelId="{D5CD3191-D60F-BF43-9222-208B4FE51AE0}" type="presParOf" srcId="{2BC9578D-B88B-7C45-A0EA-1E29C7FF7949}" destId="{48A17F2E-BB41-5D47-BF50-4F972D4CBF0E}" srcOrd="2" destOrd="0" presId="urn:microsoft.com/office/officeart/2008/layout/LinedList"/>
    <dgm:cxn modelId="{A7CD7F72-A659-A945-98EB-38CF2A557A39}" type="presParOf" srcId="{4FDD9603-E1E0-5E4B-8E65-6521B90DDC3D}" destId="{37A7C162-CCC6-A74E-A934-964E031301FD}" srcOrd="17" destOrd="0" presId="urn:microsoft.com/office/officeart/2008/layout/LinedList"/>
    <dgm:cxn modelId="{50371085-4E52-874C-B5A1-5A201B6C91C1}" type="presParOf" srcId="{4FDD9603-E1E0-5E4B-8E65-6521B90DDC3D}" destId="{8EF013FC-795D-B84E-A99B-8DBE9EB2699F}" srcOrd="18" destOrd="0" presId="urn:microsoft.com/office/officeart/2008/layout/LinedList"/>
    <dgm:cxn modelId="{82F66CE1-A709-074B-94A8-BA542F739EED}" type="presParOf" srcId="{4FDD9603-E1E0-5E4B-8E65-6521B90DDC3D}" destId="{53BCE152-43F2-D540-ABDD-ECAEDA2A81D7}" srcOrd="19" destOrd="0" presId="urn:microsoft.com/office/officeart/2008/layout/LinedList"/>
    <dgm:cxn modelId="{6061FFE6-ECC6-1B40-8D68-6FE8AEE9D30C}" type="presParOf" srcId="{53BCE152-43F2-D540-ABDD-ECAEDA2A81D7}" destId="{AD1F8C67-CFE2-B84D-82DF-5576600ABDA3}" srcOrd="0" destOrd="0" presId="urn:microsoft.com/office/officeart/2008/layout/LinedList"/>
    <dgm:cxn modelId="{0E5FF798-D0DA-0E4B-B541-78868CACD84F}" type="presParOf" srcId="{53BCE152-43F2-D540-ABDD-ECAEDA2A81D7}" destId="{8F75F1D5-3B7C-BC40-9DAC-027C1CD40587}" srcOrd="1" destOrd="0" presId="urn:microsoft.com/office/officeart/2008/layout/LinedList"/>
    <dgm:cxn modelId="{CACB980D-99EF-ED4A-BB1A-41B4746D4A02}" type="presParOf" srcId="{53BCE152-43F2-D540-ABDD-ECAEDA2A81D7}" destId="{C924A8CA-1E3E-FB4B-88C1-DC1CF27463B2}" srcOrd="2" destOrd="0" presId="urn:microsoft.com/office/officeart/2008/layout/LinedList"/>
    <dgm:cxn modelId="{BECB48A0-ED75-6543-BCE5-F9E0E134F061}" type="presParOf" srcId="{4FDD9603-E1E0-5E4B-8E65-6521B90DDC3D}" destId="{3F063D00-5C39-9346-A967-0ACBCC2AA470}" srcOrd="20" destOrd="0" presId="urn:microsoft.com/office/officeart/2008/layout/LinedList"/>
    <dgm:cxn modelId="{CF5D09A6-50DE-1845-A280-55341BB1AB5A}" type="presParOf" srcId="{4FDD9603-E1E0-5E4B-8E65-6521B90DDC3D}" destId="{2E6E9121-B87A-BD48-9F2C-C64544F1E13B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781A50-B958-4216-8A76-EB8BDE8562F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264EC8-1850-4D91-A342-51EF1B68F107}">
      <dgm:prSet/>
      <dgm:spPr/>
      <dgm:t>
        <a:bodyPr/>
        <a:lstStyle/>
        <a:p>
          <a:r>
            <a:rPr lang="en-IN" b="0" dirty="0"/>
            <a:t>Accuracy: 0.96</a:t>
          </a:r>
          <a:endParaRPr lang="en-US" dirty="0"/>
        </a:p>
      </dgm:t>
    </dgm:pt>
    <dgm:pt modelId="{6C04C222-FB34-48BC-9E2A-F92EA3CA8F65}" type="parTrans" cxnId="{83F84104-ED22-4231-A6FB-2A3A4AC390D6}">
      <dgm:prSet/>
      <dgm:spPr/>
      <dgm:t>
        <a:bodyPr/>
        <a:lstStyle/>
        <a:p>
          <a:endParaRPr lang="en-US"/>
        </a:p>
      </dgm:t>
    </dgm:pt>
    <dgm:pt modelId="{27778DB6-A22D-4C3D-982C-16C1AF23B4D1}" type="sibTrans" cxnId="{83F84104-ED22-4231-A6FB-2A3A4AC390D6}">
      <dgm:prSet/>
      <dgm:spPr/>
      <dgm:t>
        <a:bodyPr/>
        <a:lstStyle/>
        <a:p>
          <a:endParaRPr lang="en-US"/>
        </a:p>
      </dgm:t>
    </dgm:pt>
    <dgm:pt modelId="{5F793399-C9EB-4D2A-ADB7-DEE84A28F4D5}">
      <dgm:prSet/>
      <dgm:spPr/>
      <dgm:t>
        <a:bodyPr/>
        <a:lstStyle/>
        <a:p>
          <a:r>
            <a:rPr lang="en-IN" dirty="0"/>
            <a:t>Precision: 0.93</a:t>
          </a:r>
          <a:endParaRPr lang="en-US" dirty="0"/>
        </a:p>
      </dgm:t>
    </dgm:pt>
    <dgm:pt modelId="{90CA826A-E151-412F-910D-A315792FC867}" type="parTrans" cxnId="{2B5F618C-9076-47D7-A3AF-5E42EAB54099}">
      <dgm:prSet/>
      <dgm:spPr/>
      <dgm:t>
        <a:bodyPr/>
        <a:lstStyle/>
        <a:p>
          <a:endParaRPr lang="en-US"/>
        </a:p>
      </dgm:t>
    </dgm:pt>
    <dgm:pt modelId="{2AA9066B-3FF9-44B0-9490-3BE70D170C43}" type="sibTrans" cxnId="{2B5F618C-9076-47D7-A3AF-5E42EAB54099}">
      <dgm:prSet/>
      <dgm:spPr/>
      <dgm:t>
        <a:bodyPr/>
        <a:lstStyle/>
        <a:p>
          <a:endParaRPr lang="en-US"/>
        </a:p>
      </dgm:t>
    </dgm:pt>
    <dgm:pt modelId="{643154FB-EA2D-4BBE-A63C-34E1FD4479A1}">
      <dgm:prSet/>
      <dgm:spPr/>
      <dgm:t>
        <a:bodyPr/>
        <a:lstStyle/>
        <a:p>
          <a:r>
            <a:rPr lang="en-IN" dirty="0"/>
            <a:t>Recall: 1.0 </a:t>
          </a:r>
          <a:endParaRPr lang="en-US" dirty="0"/>
        </a:p>
      </dgm:t>
    </dgm:pt>
    <dgm:pt modelId="{E2651C88-C63C-4DEC-997C-CC764E3EAF37}" type="parTrans" cxnId="{2D774275-4180-419D-B543-1FA90F715DA8}">
      <dgm:prSet/>
      <dgm:spPr/>
      <dgm:t>
        <a:bodyPr/>
        <a:lstStyle/>
        <a:p>
          <a:endParaRPr lang="en-US"/>
        </a:p>
      </dgm:t>
    </dgm:pt>
    <dgm:pt modelId="{3CBCB6EF-A259-497B-9811-3150F52A4933}" type="sibTrans" cxnId="{2D774275-4180-419D-B543-1FA90F715DA8}">
      <dgm:prSet/>
      <dgm:spPr/>
      <dgm:t>
        <a:bodyPr/>
        <a:lstStyle/>
        <a:p>
          <a:endParaRPr lang="en-US"/>
        </a:p>
      </dgm:t>
    </dgm:pt>
    <dgm:pt modelId="{3F3EBAE6-8BBD-431C-8DB4-AF62C90BA829}">
      <dgm:prSet/>
      <dgm:spPr/>
      <dgm:t>
        <a:bodyPr/>
        <a:lstStyle/>
        <a:p>
          <a:r>
            <a:rPr lang="en-IN" dirty="0"/>
            <a:t>F1-score: 0.96</a:t>
          </a:r>
          <a:endParaRPr lang="en-US" dirty="0"/>
        </a:p>
      </dgm:t>
    </dgm:pt>
    <dgm:pt modelId="{2F7DDB2E-BA20-441D-9978-9B46E5639BD9}" type="parTrans" cxnId="{1C9ECF77-274D-4D42-82BD-9F572101CE19}">
      <dgm:prSet/>
      <dgm:spPr/>
      <dgm:t>
        <a:bodyPr/>
        <a:lstStyle/>
        <a:p>
          <a:endParaRPr lang="en-US"/>
        </a:p>
      </dgm:t>
    </dgm:pt>
    <dgm:pt modelId="{F77924C5-156E-4896-8F45-9288BF8E341C}" type="sibTrans" cxnId="{1C9ECF77-274D-4D42-82BD-9F572101CE19}">
      <dgm:prSet/>
      <dgm:spPr/>
      <dgm:t>
        <a:bodyPr/>
        <a:lstStyle/>
        <a:p>
          <a:endParaRPr lang="en-US"/>
        </a:p>
      </dgm:t>
    </dgm:pt>
    <dgm:pt modelId="{8D107178-9FDD-472C-AFCF-6439D1EF8DAD}">
      <dgm:prSet/>
      <dgm:spPr/>
      <dgm:t>
        <a:bodyPr/>
        <a:lstStyle/>
        <a:p>
          <a:r>
            <a:rPr lang="en-IN" dirty="0"/>
            <a:t>AUC-ROC: 0.97 </a:t>
          </a:r>
          <a:endParaRPr lang="en-US" dirty="0"/>
        </a:p>
      </dgm:t>
    </dgm:pt>
    <dgm:pt modelId="{61C22B2B-494D-46CA-B504-E003A7F38F8C}" type="parTrans" cxnId="{9E283B62-D28F-4195-B713-52AFF95B936B}">
      <dgm:prSet/>
      <dgm:spPr/>
      <dgm:t>
        <a:bodyPr/>
        <a:lstStyle/>
        <a:p>
          <a:endParaRPr lang="en-US"/>
        </a:p>
      </dgm:t>
    </dgm:pt>
    <dgm:pt modelId="{CDE97646-E2BF-44AF-AB50-3D06D9964A61}" type="sibTrans" cxnId="{9E283B62-D28F-4195-B713-52AFF95B936B}">
      <dgm:prSet/>
      <dgm:spPr/>
      <dgm:t>
        <a:bodyPr/>
        <a:lstStyle/>
        <a:p>
          <a:endParaRPr lang="en-US"/>
        </a:p>
      </dgm:t>
    </dgm:pt>
    <dgm:pt modelId="{95F4F438-8E9F-4E37-AFBE-FE101679EB35}">
      <dgm:prSet/>
      <dgm:spPr/>
      <dgm:t>
        <a:bodyPr/>
        <a:lstStyle/>
        <a:p>
          <a:r>
            <a:rPr lang="en-IN"/>
            <a:t>Confusion Matrix: </a:t>
          </a:r>
          <a:endParaRPr lang="en-US"/>
        </a:p>
      </dgm:t>
    </dgm:pt>
    <dgm:pt modelId="{3A9B5FFB-C159-4079-A107-272F7A626CEC}" type="parTrans" cxnId="{676FFB1F-2906-423E-B81C-1132D10B7874}">
      <dgm:prSet/>
      <dgm:spPr/>
      <dgm:t>
        <a:bodyPr/>
        <a:lstStyle/>
        <a:p>
          <a:endParaRPr lang="en-US"/>
        </a:p>
      </dgm:t>
    </dgm:pt>
    <dgm:pt modelId="{7392E9D2-F7D5-4C5C-95BB-B0CCF91B914D}" type="sibTrans" cxnId="{676FFB1F-2906-423E-B81C-1132D10B7874}">
      <dgm:prSet/>
      <dgm:spPr/>
      <dgm:t>
        <a:bodyPr/>
        <a:lstStyle/>
        <a:p>
          <a:endParaRPr lang="en-US"/>
        </a:p>
      </dgm:t>
    </dgm:pt>
    <dgm:pt modelId="{A442970C-18FF-4DAD-9F64-29202031BDA9}">
      <dgm:prSet/>
      <dgm:spPr/>
      <dgm:t>
        <a:bodyPr/>
        <a:lstStyle/>
        <a:p>
          <a:r>
            <a:rPr lang="en-IN" dirty="0"/>
            <a:t>[[673 44] </a:t>
          </a:r>
          <a:endParaRPr lang="en-US" dirty="0"/>
        </a:p>
      </dgm:t>
    </dgm:pt>
    <dgm:pt modelId="{D49C0354-4572-4FE2-A643-A4F177114F6D}" type="parTrans" cxnId="{9B90786D-5068-4BE7-BBDB-1994D1FC64C2}">
      <dgm:prSet/>
      <dgm:spPr/>
      <dgm:t>
        <a:bodyPr/>
        <a:lstStyle/>
        <a:p>
          <a:endParaRPr lang="en-US"/>
        </a:p>
      </dgm:t>
    </dgm:pt>
    <dgm:pt modelId="{ABEA7B2F-5838-4164-AF79-E64D7EA2440C}" type="sibTrans" cxnId="{9B90786D-5068-4BE7-BBDB-1994D1FC64C2}">
      <dgm:prSet/>
      <dgm:spPr/>
      <dgm:t>
        <a:bodyPr/>
        <a:lstStyle/>
        <a:p>
          <a:endParaRPr lang="en-US"/>
        </a:p>
      </dgm:t>
    </dgm:pt>
    <dgm:pt modelId="{36E4E994-97AC-49AF-B03D-39AFC35F93C2}">
      <dgm:prSet/>
      <dgm:spPr/>
      <dgm:t>
        <a:bodyPr/>
        <a:lstStyle/>
        <a:p>
          <a:r>
            <a:rPr lang="en-IN" dirty="0"/>
            <a:t>[ 0 595]]</a:t>
          </a:r>
          <a:endParaRPr lang="en-US" dirty="0"/>
        </a:p>
      </dgm:t>
    </dgm:pt>
    <dgm:pt modelId="{1C95437D-2323-4F8A-9F68-FFC8EA21B1AF}" type="parTrans" cxnId="{8055F4E1-B488-4BD5-BD15-D9F2261E0AC7}">
      <dgm:prSet/>
      <dgm:spPr/>
      <dgm:t>
        <a:bodyPr/>
        <a:lstStyle/>
        <a:p>
          <a:endParaRPr lang="en-US"/>
        </a:p>
      </dgm:t>
    </dgm:pt>
    <dgm:pt modelId="{38CCB140-43B6-40F0-B7D7-C489A771E518}" type="sibTrans" cxnId="{8055F4E1-B488-4BD5-BD15-D9F2261E0AC7}">
      <dgm:prSet/>
      <dgm:spPr/>
      <dgm:t>
        <a:bodyPr/>
        <a:lstStyle/>
        <a:p>
          <a:endParaRPr lang="en-US"/>
        </a:p>
      </dgm:t>
    </dgm:pt>
    <dgm:pt modelId="{41DF9014-88D3-3A4B-8FA2-CEA520796C78}" type="pres">
      <dgm:prSet presAssocID="{64781A50-B958-4216-8A76-EB8BDE8562F1}" presName="vert0" presStyleCnt="0">
        <dgm:presLayoutVars>
          <dgm:dir/>
          <dgm:animOne val="branch"/>
          <dgm:animLvl val="lvl"/>
        </dgm:presLayoutVars>
      </dgm:prSet>
      <dgm:spPr/>
    </dgm:pt>
    <dgm:pt modelId="{36A0E3C7-2035-3741-A6A0-AA2B061B2763}" type="pres">
      <dgm:prSet presAssocID="{A0264EC8-1850-4D91-A342-51EF1B68F107}" presName="thickLine" presStyleLbl="alignNode1" presStyleIdx="0" presStyleCnt="1"/>
      <dgm:spPr/>
    </dgm:pt>
    <dgm:pt modelId="{CB685149-3FA3-FA4F-BB7E-818F4AF4AF2D}" type="pres">
      <dgm:prSet presAssocID="{A0264EC8-1850-4D91-A342-51EF1B68F107}" presName="horz1" presStyleCnt="0"/>
      <dgm:spPr/>
    </dgm:pt>
    <dgm:pt modelId="{C1A0BDD5-68AA-594E-82C1-4F42F5CBDEFA}" type="pres">
      <dgm:prSet presAssocID="{A0264EC8-1850-4D91-A342-51EF1B68F107}" presName="tx1" presStyleLbl="revTx" presStyleIdx="0" presStyleCnt="8"/>
      <dgm:spPr/>
    </dgm:pt>
    <dgm:pt modelId="{4FDD9603-E1E0-5E4B-8E65-6521B90DDC3D}" type="pres">
      <dgm:prSet presAssocID="{A0264EC8-1850-4D91-A342-51EF1B68F107}" presName="vert1" presStyleCnt="0"/>
      <dgm:spPr/>
    </dgm:pt>
    <dgm:pt modelId="{0F961B3A-CCB8-1447-A932-206EE802DDDD}" type="pres">
      <dgm:prSet presAssocID="{5F793399-C9EB-4D2A-ADB7-DEE84A28F4D5}" presName="vertSpace2a" presStyleCnt="0"/>
      <dgm:spPr/>
    </dgm:pt>
    <dgm:pt modelId="{08D624D1-16CF-BC43-9186-8405AB0D7EF2}" type="pres">
      <dgm:prSet presAssocID="{5F793399-C9EB-4D2A-ADB7-DEE84A28F4D5}" presName="horz2" presStyleCnt="0"/>
      <dgm:spPr/>
    </dgm:pt>
    <dgm:pt modelId="{F48E314E-C4FA-0D44-9DD8-1B1BFEB3BEA8}" type="pres">
      <dgm:prSet presAssocID="{5F793399-C9EB-4D2A-ADB7-DEE84A28F4D5}" presName="horzSpace2" presStyleCnt="0"/>
      <dgm:spPr/>
    </dgm:pt>
    <dgm:pt modelId="{DD70A562-8770-EE4E-8A11-30BD43BE0EA7}" type="pres">
      <dgm:prSet presAssocID="{5F793399-C9EB-4D2A-ADB7-DEE84A28F4D5}" presName="tx2" presStyleLbl="revTx" presStyleIdx="1" presStyleCnt="8"/>
      <dgm:spPr/>
    </dgm:pt>
    <dgm:pt modelId="{91172551-3E45-E941-99F2-9F8395CE05D6}" type="pres">
      <dgm:prSet presAssocID="{5F793399-C9EB-4D2A-ADB7-DEE84A28F4D5}" presName="vert2" presStyleCnt="0"/>
      <dgm:spPr/>
    </dgm:pt>
    <dgm:pt modelId="{64533218-0DFD-174F-BAE6-5D9E80021BE7}" type="pres">
      <dgm:prSet presAssocID="{5F793399-C9EB-4D2A-ADB7-DEE84A28F4D5}" presName="thinLine2b" presStyleLbl="callout" presStyleIdx="0" presStyleCnt="7"/>
      <dgm:spPr/>
    </dgm:pt>
    <dgm:pt modelId="{A676FD78-7C8A-9D47-9A9C-05C619503E88}" type="pres">
      <dgm:prSet presAssocID="{5F793399-C9EB-4D2A-ADB7-DEE84A28F4D5}" presName="vertSpace2b" presStyleCnt="0"/>
      <dgm:spPr/>
    </dgm:pt>
    <dgm:pt modelId="{F8F7A08D-5C69-8F42-A450-E2FAD4C01E3A}" type="pres">
      <dgm:prSet presAssocID="{643154FB-EA2D-4BBE-A63C-34E1FD4479A1}" presName="horz2" presStyleCnt="0"/>
      <dgm:spPr/>
    </dgm:pt>
    <dgm:pt modelId="{022ACD11-D0CF-3D4F-880C-820B6AA496CE}" type="pres">
      <dgm:prSet presAssocID="{643154FB-EA2D-4BBE-A63C-34E1FD4479A1}" presName="horzSpace2" presStyleCnt="0"/>
      <dgm:spPr/>
    </dgm:pt>
    <dgm:pt modelId="{0D4E0834-A03C-0147-9483-EAFDE9F62106}" type="pres">
      <dgm:prSet presAssocID="{643154FB-EA2D-4BBE-A63C-34E1FD4479A1}" presName="tx2" presStyleLbl="revTx" presStyleIdx="2" presStyleCnt="8"/>
      <dgm:spPr/>
    </dgm:pt>
    <dgm:pt modelId="{B964F1DC-69DA-0247-A2F4-CB577BFA12CD}" type="pres">
      <dgm:prSet presAssocID="{643154FB-EA2D-4BBE-A63C-34E1FD4479A1}" presName="vert2" presStyleCnt="0"/>
      <dgm:spPr/>
    </dgm:pt>
    <dgm:pt modelId="{F60C3424-C74D-BA49-9A2A-85727AD87CC2}" type="pres">
      <dgm:prSet presAssocID="{643154FB-EA2D-4BBE-A63C-34E1FD4479A1}" presName="thinLine2b" presStyleLbl="callout" presStyleIdx="1" presStyleCnt="7"/>
      <dgm:spPr/>
    </dgm:pt>
    <dgm:pt modelId="{2CDBF00F-9FD6-614D-BF1F-D7A0077FAC8F}" type="pres">
      <dgm:prSet presAssocID="{643154FB-EA2D-4BBE-A63C-34E1FD4479A1}" presName="vertSpace2b" presStyleCnt="0"/>
      <dgm:spPr/>
    </dgm:pt>
    <dgm:pt modelId="{F23EC4E2-31D1-F84E-AB7E-6DFDF0C65938}" type="pres">
      <dgm:prSet presAssocID="{3F3EBAE6-8BBD-431C-8DB4-AF62C90BA829}" presName="horz2" presStyleCnt="0"/>
      <dgm:spPr/>
    </dgm:pt>
    <dgm:pt modelId="{2064663A-FFA0-DC4B-BACF-CD2164A5DD14}" type="pres">
      <dgm:prSet presAssocID="{3F3EBAE6-8BBD-431C-8DB4-AF62C90BA829}" presName="horzSpace2" presStyleCnt="0"/>
      <dgm:spPr/>
    </dgm:pt>
    <dgm:pt modelId="{A1E43BF0-1ECB-6F40-A333-6C4D5522C0FB}" type="pres">
      <dgm:prSet presAssocID="{3F3EBAE6-8BBD-431C-8DB4-AF62C90BA829}" presName="tx2" presStyleLbl="revTx" presStyleIdx="3" presStyleCnt="8"/>
      <dgm:spPr/>
    </dgm:pt>
    <dgm:pt modelId="{821A48C3-5292-174D-953F-A7726CF26C99}" type="pres">
      <dgm:prSet presAssocID="{3F3EBAE6-8BBD-431C-8DB4-AF62C90BA829}" presName="vert2" presStyleCnt="0"/>
      <dgm:spPr/>
    </dgm:pt>
    <dgm:pt modelId="{BBABD658-24D6-CE40-9AA8-E28192692774}" type="pres">
      <dgm:prSet presAssocID="{3F3EBAE6-8BBD-431C-8DB4-AF62C90BA829}" presName="thinLine2b" presStyleLbl="callout" presStyleIdx="2" presStyleCnt="7"/>
      <dgm:spPr/>
    </dgm:pt>
    <dgm:pt modelId="{DE7F4C84-0791-F84A-91B3-8ABA8CB3E238}" type="pres">
      <dgm:prSet presAssocID="{3F3EBAE6-8BBD-431C-8DB4-AF62C90BA829}" presName="vertSpace2b" presStyleCnt="0"/>
      <dgm:spPr/>
    </dgm:pt>
    <dgm:pt modelId="{C1182B70-B4A3-2E42-8B0D-FEE81CE9CE4D}" type="pres">
      <dgm:prSet presAssocID="{8D107178-9FDD-472C-AFCF-6439D1EF8DAD}" presName="horz2" presStyleCnt="0"/>
      <dgm:spPr/>
    </dgm:pt>
    <dgm:pt modelId="{46A33D96-006D-024A-9738-DE2D54C0310E}" type="pres">
      <dgm:prSet presAssocID="{8D107178-9FDD-472C-AFCF-6439D1EF8DAD}" presName="horzSpace2" presStyleCnt="0"/>
      <dgm:spPr/>
    </dgm:pt>
    <dgm:pt modelId="{4FF4245D-6AFF-0746-8286-9317C387BD84}" type="pres">
      <dgm:prSet presAssocID="{8D107178-9FDD-472C-AFCF-6439D1EF8DAD}" presName="tx2" presStyleLbl="revTx" presStyleIdx="4" presStyleCnt="8"/>
      <dgm:spPr/>
    </dgm:pt>
    <dgm:pt modelId="{7D1DB36F-4B78-B342-8389-30E2B72A56F3}" type="pres">
      <dgm:prSet presAssocID="{8D107178-9FDD-472C-AFCF-6439D1EF8DAD}" presName="vert2" presStyleCnt="0"/>
      <dgm:spPr/>
    </dgm:pt>
    <dgm:pt modelId="{2D01675A-4699-A74E-B858-C7A8BC116CC6}" type="pres">
      <dgm:prSet presAssocID="{8D107178-9FDD-472C-AFCF-6439D1EF8DAD}" presName="thinLine2b" presStyleLbl="callout" presStyleIdx="3" presStyleCnt="7"/>
      <dgm:spPr/>
    </dgm:pt>
    <dgm:pt modelId="{D344E6D2-54C3-5C40-A609-3D6918ABFE7D}" type="pres">
      <dgm:prSet presAssocID="{8D107178-9FDD-472C-AFCF-6439D1EF8DAD}" presName="vertSpace2b" presStyleCnt="0"/>
      <dgm:spPr/>
    </dgm:pt>
    <dgm:pt modelId="{2AF8A18F-7AA1-6444-84E6-DB616BCDBE30}" type="pres">
      <dgm:prSet presAssocID="{95F4F438-8E9F-4E37-AFBE-FE101679EB35}" presName="horz2" presStyleCnt="0"/>
      <dgm:spPr/>
    </dgm:pt>
    <dgm:pt modelId="{4C7D473E-2DB9-BC49-BD62-9C41AD7168A6}" type="pres">
      <dgm:prSet presAssocID="{95F4F438-8E9F-4E37-AFBE-FE101679EB35}" presName="horzSpace2" presStyleCnt="0"/>
      <dgm:spPr/>
    </dgm:pt>
    <dgm:pt modelId="{431835EF-CCFF-E645-98AD-2DCF5FB1EC94}" type="pres">
      <dgm:prSet presAssocID="{95F4F438-8E9F-4E37-AFBE-FE101679EB35}" presName="tx2" presStyleLbl="revTx" presStyleIdx="5" presStyleCnt="8"/>
      <dgm:spPr/>
    </dgm:pt>
    <dgm:pt modelId="{F6A20C09-A4AE-4547-A518-10D7557E17F3}" type="pres">
      <dgm:prSet presAssocID="{95F4F438-8E9F-4E37-AFBE-FE101679EB35}" presName="vert2" presStyleCnt="0"/>
      <dgm:spPr/>
    </dgm:pt>
    <dgm:pt modelId="{CD49AFC8-42A2-914A-8A70-68F09188D1CD}" type="pres">
      <dgm:prSet presAssocID="{95F4F438-8E9F-4E37-AFBE-FE101679EB35}" presName="thinLine2b" presStyleLbl="callout" presStyleIdx="4" presStyleCnt="7"/>
      <dgm:spPr/>
    </dgm:pt>
    <dgm:pt modelId="{55A26130-A329-9A46-82B3-11D7B3E508BB}" type="pres">
      <dgm:prSet presAssocID="{95F4F438-8E9F-4E37-AFBE-FE101679EB35}" presName="vertSpace2b" presStyleCnt="0"/>
      <dgm:spPr/>
    </dgm:pt>
    <dgm:pt modelId="{2BC9578D-B88B-7C45-A0EA-1E29C7FF7949}" type="pres">
      <dgm:prSet presAssocID="{A442970C-18FF-4DAD-9F64-29202031BDA9}" presName="horz2" presStyleCnt="0"/>
      <dgm:spPr/>
    </dgm:pt>
    <dgm:pt modelId="{45FE2A36-4300-214B-8886-8F07CB1B5B5C}" type="pres">
      <dgm:prSet presAssocID="{A442970C-18FF-4DAD-9F64-29202031BDA9}" presName="horzSpace2" presStyleCnt="0"/>
      <dgm:spPr/>
    </dgm:pt>
    <dgm:pt modelId="{049959CD-8E23-884E-B459-32B5C5107568}" type="pres">
      <dgm:prSet presAssocID="{A442970C-18FF-4DAD-9F64-29202031BDA9}" presName="tx2" presStyleLbl="revTx" presStyleIdx="6" presStyleCnt="8"/>
      <dgm:spPr/>
    </dgm:pt>
    <dgm:pt modelId="{48A17F2E-BB41-5D47-BF50-4F972D4CBF0E}" type="pres">
      <dgm:prSet presAssocID="{A442970C-18FF-4DAD-9F64-29202031BDA9}" presName="vert2" presStyleCnt="0"/>
      <dgm:spPr/>
    </dgm:pt>
    <dgm:pt modelId="{37A7C162-CCC6-A74E-A934-964E031301FD}" type="pres">
      <dgm:prSet presAssocID="{A442970C-18FF-4DAD-9F64-29202031BDA9}" presName="thinLine2b" presStyleLbl="callout" presStyleIdx="5" presStyleCnt="7"/>
      <dgm:spPr/>
    </dgm:pt>
    <dgm:pt modelId="{8EF013FC-795D-B84E-A99B-8DBE9EB2699F}" type="pres">
      <dgm:prSet presAssocID="{A442970C-18FF-4DAD-9F64-29202031BDA9}" presName="vertSpace2b" presStyleCnt="0"/>
      <dgm:spPr/>
    </dgm:pt>
    <dgm:pt modelId="{53BCE152-43F2-D540-ABDD-ECAEDA2A81D7}" type="pres">
      <dgm:prSet presAssocID="{36E4E994-97AC-49AF-B03D-39AFC35F93C2}" presName="horz2" presStyleCnt="0"/>
      <dgm:spPr/>
    </dgm:pt>
    <dgm:pt modelId="{AD1F8C67-CFE2-B84D-82DF-5576600ABDA3}" type="pres">
      <dgm:prSet presAssocID="{36E4E994-97AC-49AF-B03D-39AFC35F93C2}" presName="horzSpace2" presStyleCnt="0"/>
      <dgm:spPr/>
    </dgm:pt>
    <dgm:pt modelId="{8F75F1D5-3B7C-BC40-9DAC-027C1CD40587}" type="pres">
      <dgm:prSet presAssocID="{36E4E994-97AC-49AF-B03D-39AFC35F93C2}" presName="tx2" presStyleLbl="revTx" presStyleIdx="7" presStyleCnt="8"/>
      <dgm:spPr/>
    </dgm:pt>
    <dgm:pt modelId="{C924A8CA-1E3E-FB4B-88C1-DC1CF27463B2}" type="pres">
      <dgm:prSet presAssocID="{36E4E994-97AC-49AF-B03D-39AFC35F93C2}" presName="vert2" presStyleCnt="0"/>
      <dgm:spPr/>
    </dgm:pt>
    <dgm:pt modelId="{3F063D00-5C39-9346-A967-0ACBCC2AA470}" type="pres">
      <dgm:prSet presAssocID="{36E4E994-97AC-49AF-B03D-39AFC35F93C2}" presName="thinLine2b" presStyleLbl="callout" presStyleIdx="6" presStyleCnt="7"/>
      <dgm:spPr/>
    </dgm:pt>
    <dgm:pt modelId="{2E6E9121-B87A-BD48-9F2C-C64544F1E13B}" type="pres">
      <dgm:prSet presAssocID="{36E4E994-97AC-49AF-B03D-39AFC35F93C2}" presName="vertSpace2b" presStyleCnt="0"/>
      <dgm:spPr/>
    </dgm:pt>
  </dgm:ptLst>
  <dgm:cxnLst>
    <dgm:cxn modelId="{9025F400-3D52-FF49-84E5-B73122667736}" type="presOf" srcId="{A0264EC8-1850-4D91-A342-51EF1B68F107}" destId="{C1A0BDD5-68AA-594E-82C1-4F42F5CBDEFA}" srcOrd="0" destOrd="0" presId="urn:microsoft.com/office/officeart/2008/layout/LinedList"/>
    <dgm:cxn modelId="{83F84104-ED22-4231-A6FB-2A3A4AC390D6}" srcId="{64781A50-B958-4216-8A76-EB8BDE8562F1}" destId="{A0264EC8-1850-4D91-A342-51EF1B68F107}" srcOrd="0" destOrd="0" parTransId="{6C04C222-FB34-48BC-9E2A-F92EA3CA8F65}" sibTransId="{27778DB6-A22D-4C3D-982C-16C1AF23B4D1}"/>
    <dgm:cxn modelId="{676FFB1F-2906-423E-B81C-1132D10B7874}" srcId="{A0264EC8-1850-4D91-A342-51EF1B68F107}" destId="{95F4F438-8E9F-4E37-AFBE-FE101679EB35}" srcOrd="4" destOrd="0" parTransId="{3A9B5FFB-C159-4079-A107-272F7A626CEC}" sibTransId="{7392E9D2-F7D5-4C5C-95BB-B0CCF91B914D}"/>
    <dgm:cxn modelId="{D3FD3233-95FB-3B4C-BD04-E19878DAE6D7}" type="presOf" srcId="{36E4E994-97AC-49AF-B03D-39AFC35F93C2}" destId="{8F75F1D5-3B7C-BC40-9DAC-027C1CD40587}" srcOrd="0" destOrd="0" presId="urn:microsoft.com/office/officeart/2008/layout/LinedList"/>
    <dgm:cxn modelId="{7197D336-F6D0-354C-819C-BCB58AFB31C5}" type="presOf" srcId="{95F4F438-8E9F-4E37-AFBE-FE101679EB35}" destId="{431835EF-CCFF-E645-98AD-2DCF5FB1EC94}" srcOrd="0" destOrd="0" presId="urn:microsoft.com/office/officeart/2008/layout/LinedList"/>
    <dgm:cxn modelId="{9E283B62-D28F-4195-B713-52AFF95B936B}" srcId="{A0264EC8-1850-4D91-A342-51EF1B68F107}" destId="{8D107178-9FDD-472C-AFCF-6439D1EF8DAD}" srcOrd="3" destOrd="0" parTransId="{61C22B2B-494D-46CA-B504-E003A7F38F8C}" sibTransId="{CDE97646-E2BF-44AF-AB50-3D06D9964A61}"/>
    <dgm:cxn modelId="{9B90786D-5068-4BE7-BBDB-1994D1FC64C2}" srcId="{A0264EC8-1850-4D91-A342-51EF1B68F107}" destId="{A442970C-18FF-4DAD-9F64-29202031BDA9}" srcOrd="5" destOrd="0" parTransId="{D49C0354-4572-4FE2-A643-A4F177114F6D}" sibTransId="{ABEA7B2F-5838-4164-AF79-E64D7EA2440C}"/>
    <dgm:cxn modelId="{2D774275-4180-419D-B543-1FA90F715DA8}" srcId="{A0264EC8-1850-4D91-A342-51EF1B68F107}" destId="{643154FB-EA2D-4BBE-A63C-34E1FD4479A1}" srcOrd="1" destOrd="0" parTransId="{E2651C88-C63C-4DEC-997C-CC764E3EAF37}" sibTransId="{3CBCB6EF-A259-497B-9811-3150F52A4933}"/>
    <dgm:cxn modelId="{1C9ECF77-274D-4D42-82BD-9F572101CE19}" srcId="{A0264EC8-1850-4D91-A342-51EF1B68F107}" destId="{3F3EBAE6-8BBD-431C-8DB4-AF62C90BA829}" srcOrd="2" destOrd="0" parTransId="{2F7DDB2E-BA20-441D-9978-9B46E5639BD9}" sibTransId="{F77924C5-156E-4896-8F45-9288BF8E341C}"/>
    <dgm:cxn modelId="{2B5F618C-9076-47D7-A3AF-5E42EAB54099}" srcId="{A0264EC8-1850-4D91-A342-51EF1B68F107}" destId="{5F793399-C9EB-4D2A-ADB7-DEE84A28F4D5}" srcOrd="0" destOrd="0" parTransId="{90CA826A-E151-412F-910D-A315792FC867}" sibTransId="{2AA9066B-3FF9-44B0-9490-3BE70D170C43}"/>
    <dgm:cxn modelId="{82838A93-2F9E-7B45-936B-90C8CC30D12C}" type="presOf" srcId="{3F3EBAE6-8BBD-431C-8DB4-AF62C90BA829}" destId="{A1E43BF0-1ECB-6F40-A333-6C4D5522C0FB}" srcOrd="0" destOrd="0" presId="urn:microsoft.com/office/officeart/2008/layout/LinedList"/>
    <dgm:cxn modelId="{4FA25B98-09A6-5747-A4E9-03DED0DFB335}" type="presOf" srcId="{8D107178-9FDD-472C-AFCF-6439D1EF8DAD}" destId="{4FF4245D-6AFF-0746-8286-9317C387BD84}" srcOrd="0" destOrd="0" presId="urn:microsoft.com/office/officeart/2008/layout/LinedList"/>
    <dgm:cxn modelId="{07AC7898-09CB-CE4F-9509-53D0A41874A7}" type="presOf" srcId="{A442970C-18FF-4DAD-9F64-29202031BDA9}" destId="{049959CD-8E23-884E-B459-32B5C5107568}" srcOrd="0" destOrd="0" presId="urn:microsoft.com/office/officeart/2008/layout/LinedList"/>
    <dgm:cxn modelId="{AE8C8BDA-026E-674B-9625-36159EA8B441}" type="presOf" srcId="{643154FB-EA2D-4BBE-A63C-34E1FD4479A1}" destId="{0D4E0834-A03C-0147-9483-EAFDE9F62106}" srcOrd="0" destOrd="0" presId="urn:microsoft.com/office/officeart/2008/layout/LinedList"/>
    <dgm:cxn modelId="{CB5E50DF-5C9E-8A48-AB17-C0BA7363F403}" type="presOf" srcId="{64781A50-B958-4216-8A76-EB8BDE8562F1}" destId="{41DF9014-88D3-3A4B-8FA2-CEA520796C78}" srcOrd="0" destOrd="0" presId="urn:microsoft.com/office/officeart/2008/layout/LinedList"/>
    <dgm:cxn modelId="{609C51E0-8C0F-F944-8E2D-7C2B04605833}" type="presOf" srcId="{5F793399-C9EB-4D2A-ADB7-DEE84A28F4D5}" destId="{DD70A562-8770-EE4E-8A11-30BD43BE0EA7}" srcOrd="0" destOrd="0" presId="urn:microsoft.com/office/officeart/2008/layout/LinedList"/>
    <dgm:cxn modelId="{8055F4E1-B488-4BD5-BD15-D9F2261E0AC7}" srcId="{A0264EC8-1850-4D91-A342-51EF1B68F107}" destId="{36E4E994-97AC-49AF-B03D-39AFC35F93C2}" srcOrd="6" destOrd="0" parTransId="{1C95437D-2323-4F8A-9F68-FFC8EA21B1AF}" sibTransId="{38CCB140-43B6-40F0-B7D7-C489A771E518}"/>
    <dgm:cxn modelId="{1BDAC3CF-7AF6-B74F-B7E2-74E19691D8CA}" type="presParOf" srcId="{41DF9014-88D3-3A4B-8FA2-CEA520796C78}" destId="{36A0E3C7-2035-3741-A6A0-AA2B061B2763}" srcOrd="0" destOrd="0" presId="urn:microsoft.com/office/officeart/2008/layout/LinedList"/>
    <dgm:cxn modelId="{00414898-A2BF-854C-891D-3553C438F968}" type="presParOf" srcId="{41DF9014-88D3-3A4B-8FA2-CEA520796C78}" destId="{CB685149-3FA3-FA4F-BB7E-818F4AF4AF2D}" srcOrd="1" destOrd="0" presId="urn:microsoft.com/office/officeart/2008/layout/LinedList"/>
    <dgm:cxn modelId="{46AABDEA-56BE-D642-8610-948BD401D2FF}" type="presParOf" srcId="{CB685149-3FA3-FA4F-BB7E-818F4AF4AF2D}" destId="{C1A0BDD5-68AA-594E-82C1-4F42F5CBDEFA}" srcOrd="0" destOrd="0" presId="urn:microsoft.com/office/officeart/2008/layout/LinedList"/>
    <dgm:cxn modelId="{25DBD502-F98C-A348-BB6A-7E08C7B6197F}" type="presParOf" srcId="{CB685149-3FA3-FA4F-BB7E-818F4AF4AF2D}" destId="{4FDD9603-E1E0-5E4B-8E65-6521B90DDC3D}" srcOrd="1" destOrd="0" presId="urn:microsoft.com/office/officeart/2008/layout/LinedList"/>
    <dgm:cxn modelId="{982ADB9C-F5E2-C347-86A7-A00BC1A06037}" type="presParOf" srcId="{4FDD9603-E1E0-5E4B-8E65-6521B90DDC3D}" destId="{0F961B3A-CCB8-1447-A932-206EE802DDDD}" srcOrd="0" destOrd="0" presId="urn:microsoft.com/office/officeart/2008/layout/LinedList"/>
    <dgm:cxn modelId="{EDED3DB9-67B5-5941-B1C4-5F3E1128FBF3}" type="presParOf" srcId="{4FDD9603-E1E0-5E4B-8E65-6521B90DDC3D}" destId="{08D624D1-16CF-BC43-9186-8405AB0D7EF2}" srcOrd="1" destOrd="0" presId="urn:microsoft.com/office/officeart/2008/layout/LinedList"/>
    <dgm:cxn modelId="{6DF80C9F-2E27-A042-A400-6866DE89C5FF}" type="presParOf" srcId="{08D624D1-16CF-BC43-9186-8405AB0D7EF2}" destId="{F48E314E-C4FA-0D44-9DD8-1B1BFEB3BEA8}" srcOrd="0" destOrd="0" presId="urn:microsoft.com/office/officeart/2008/layout/LinedList"/>
    <dgm:cxn modelId="{8B665466-BC3F-5E4D-8737-2B1656CBA3A2}" type="presParOf" srcId="{08D624D1-16CF-BC43-9186-8405AB0D7EF2}" destId="{DD70A562-8770-EE4E-8A11-30BD43BE0EA7}" srcOrd="1" destOrd="0" presId="urn:microsoft.com/office/officeart/2008/layout/LinedList"/>
    <dgm:cxn modelId="{6B862858-CF7A-B246-B650-2E154876D9FD}" type="presParOf" srcId="{08D624D1-16CF-BC43-9186-8405AB0D7EF2}" destId="{91172551-3E45-E941-99F2-9F8395CE05D6}" srcOrd="2" destOrd="0" presId="urn:microsoft.com/office/officeart/2008/layout/LinedList"/>
    <dgm:cxn modelId="{2B27BEC7-1979-814C-A0DD-3179A10B8A0F}" type="presParOf" srcId="{4FDD9603-E1E0-5E4B-8E65-6521B90DDC3D}" destId="{64533218-0DFD-174F-BAE6-5D9E80021BE7}" srcOrd="2" destOrd="0" presId="urn:microsoft.com/office/officeart/2008/layout/LinedList"/>
    <dgm:cxn modelId="{C49E19E4-2A01-304E-A133-BCC79308F70A}" type="presParOf" srcId="{4FDD9603-E1E0-5E4B-8E65-6521B90DDC3D}" destId="{A676FD78-7C8A-9D47-9A9C-05C619503E88}" srcOrd="3" destOrd="0" presId="urn:microsoft.com/office/officeart/2008/layout/LinedList"/>
    <dgm:cxn modelId="{A644E910-FFEB-2748-AD11-655C1C5FD6B2}" type="presParOf" srcId="{4FDD9603-E1E0-5E4B-8E65-6521B90DDC3D}" destId="{F8F7A08D-5C69-8F42-A450-E2FAD4C01E3A}" srcOrd="4" destOrd="0" presId="urn:microsoft.com/office/officeart/2008/layout/LinedList"/>
    <dgm:cxn modelId="{54DBFDE5-D365-B442-87E6-0905A4DD642C}" type="presParOf" srcId="{F8F7A08D-5C69-8F42-A450-E2FAD4C01E3A}" destId="{022ACD11-D0CF-3D4F-880C-820B6AA496CE}" srcOrd="0" destOrd="0" presId="urn:microsoft.com/office/officeart/2008/layout/LinedList"/>
    <dgm:cxn modelId="{418619BC-2509-594C-9CCB-F4074AF843F8}" type="presParOf" srcId="{F8F7A08D-5C69-8F42-A450-E2FAD4C01E3A}" destId="{0D4E0834-A03C-0147-9483-EAFDE9F62106}" srcOrd="1" destOrd="0" presId="urn:microsoft.com/office/officeart/2008/layout/LinedList"/>
    <dgm:cxn modelId="{1E769EF6-B8D7-5442-86D1-49EDDA9E7A87}" type="presParOf" srcId="{F8F7A08D-5C69-8F42-A450-E2FAD4C01E3A}" destId="{B964F1DC-69DA-0247-A2F4-CB577BFA12CD}" srcOrd="2" destOrd="0" presId="urn:microsoft.com/office/officeart/2008/layout/LinedList"/>
    <dgm:cxn modelId="{1E828ACF-06AE-A545-979A-5C0A4D69649D}" type="presParOf" srcId="{4FDD9603-E1E0-5E4B-8E65-6521B90DDC3D}" destId="{F60C3424-C74D-BA49-9A2A-85727AD87CC2}" srcOrd="5" destOrd="0" presId="urn:microsoft.com/office/officeart/2008/layout/LinedList"/>
    <dgm:cxn modelId="{67761EC3-5F0E-F448-B141-6226B09374FD}" type="presParOf" srcId="{4FDD9603-E1E0-5E4B-8E65-6521B90DDC3D}" destId="{2CDBF00F-9FD6-614D-BF1F-D7A0077FAC8F}" srcOrd="6" destOrd="0" presId="urn:microsoft.com/office/officeart/2008/layout/LinedList"/>
    <dgm:cxn modelId="{CE850657-961C-C341-A2B8-17AF70CA7007}" type="presParOf" srcId="{4FDD9603-E1E0-5E4B-8E65-6521B90DDC3D}" destId="{F23EC4E2-31D1-F84E-AB7E-6DFDF0C65938}" srcOrd="7" destOrd="0" presId="urn:microsoft.com/office/officeart/2008/layout/LinedList"/>
    <dgm:cxn modelId="{28884BB9-A56D-9A46-B5A8-B6E1548609A7}" type="presParOf" srcId="{F23EC4E2-31D1-F84E-AB7E-6DFDF0C65938}" destId="{2064663A-FFA0-DC4B-BACF-CD2164A5DD14}" srcOrd="0" destOrd="0" presId="urn:microsoft.com/office/officeart/2008/layout/LinedList"/>
    <dgm:cxn modelId="{D45AEC5C-44F4-604A-8CFC-DAA42B13CE58}" type="presParOf" srcId="{F23EC4E2-31D1-F84E-AB7E-6DFDF0C65938}" destId="{A1E43BF0-1ECB-6F40-A333-6C4D5522C0FB}" srcOrd="1" destOrd="0" presId="urn:microsoft.com/office/officeart/2008/layout/LinedList"/>
    <dgm:cxn modelId="{7BC2B156-6217-BD4E-B384-F30E1291B7DB}" type="presParOf" srcId="{F23EC4E2-31D1-F84E-AB7E-6DFDF0C65938}" destId="{821A48C3-5292-174D-953F-A7726CF26C99}" srcOrd="2" destOrd="0" presId="urn:microsoft.com/office/officeart/2008/layout/LinedList"/>
    <dgm:cxn modelId="{53E0E8A6-9E88-1446-A069-0E0AFC4E93C7}" type="presParOf" srcId="{4FDD9603-E1E0-5E4B-8E65-6521B90DDC3D}" destId="{BBABD658-24D6-CE40-9AA8-E28192692774}" srcOrd="8" destOrd="0" presId="urn:microsoft.com/office/officeart/2008/layout/LinedList"/>
    <dgm:cxn modelId="{3D6022FE-38D6-F04C-B0ED-1716209EA6D6}" type="presParOf" srcId="{4FDD9603-E1E0-5E4B-8E65-6521B90DDC3D}" destId="{DE7F4C84-0791-F84A-91B3-8ABA8CB3E238}" srcOrd="9" destOrd="0" presId="urn:microsoft.com/office/officeart/2008/layout/LinedList"/>
    <dgm:cxn modelId="{704A5327-AB20-874B-AD5A-64005E7282E9}" type="presParOf" srcId="{4FDD9603-E1E0-5E4B-8E65-6521B90DDC3D}" destId="{C1182B70-B4A3-2E42-8B0D-FEE81CE9CE4D}" srcOrd="10" destOrd="0" presId="urn:microsoft.com/office/officeart/2008/layout/LinedList"/>
    <dgm:cxn modelId="{B0792FD6-B3E0-D849-B4DC-F7269593B393}" type="presParOf" srcId="{C1182B70-B4A3-2E42-8B0D-FEE81CE9CE4D}" destId="{46A33D96-006D-024A-9738-DE2D54C0310E}" srcOrd="0" destOrd="0" presId="urn:microsoft.com/office/officeart/2008/layout/LinedList"/>
    <dgm:cxn modelId="{DFE22309-42FC-E14D-A0C9-F8E0C272BE39}" type="presParOf" srcId="{C1182B70-B4A3-2E42-8B0D-FEE81CE9CE4D}" destId="{4FF4245D-6AFF-0746-8286-9317C387BD84}" srcOrd="1" destOrd="0" presId="urn:microsoft.com/office/officeart/2008/layout/LinedList"/>
    <dgm:cxn modelId="{5554F133-FF55-F045-9E00-E29C9A7E8C60}" type="presParOf" srcId="{C1182B70-B4A3-2E42-8B0D-FEE81CE9CE4D}" destId="{7D1DB36F-4B78-B342-8389-30E2B72A56F3}" srcOrd="2" destOrd="0" presId="urn:microsoft.com/office/officeart/2008/layout/LinedList"/>
    <dgm:cxn modelId="{352A1CA4-11B0-2145-B0D2-F683AC9EEE91}" type="presParOf" srcId="{4FDD9603-E1E0-5E4B-8E65-6521B90DDC3D}" destId="{2D01675A-4699-A74E-B858-C7A8BC116CC6}" srcOrd="11" destOrd="0" presId="urn:microsoft.com/office/officeart/2008/layout/LinedList"/>
    <dgm:cxn modelId="{08C2A305-3783-8846-A3F5-F25F1BB4F259}" type="presParOf" srcId="{4FDD9603-E1E0-5E4B-8E65-6521B90DDC3D}" destId="{D344E6D2-54C3-5C40-A609-3D6918ABFE7D}" srcOrd="12" destOrd="0" presId="urn:microsoft.com/office/officeart/2008/layout/LinedList"/>
    <dgm:cxn modelId="{70E47762-AFAD-4A42-AA0E-9D2FC13CC2A2}" type="presParOf" srcId="{4FDD9603-E1E0-5E4B-8E65-6521B90DDC3D}" destId="{2AF8A18F-7AA1-6444-84E6-DB616BCDBE30}" srcOrd="13" destOrd="0" presId="urn:microsoft.com/office/officeart/2008/layout/LinedList"/>
    <dgm:cxn modelId="{606CFA8D-5B58-BF4C-9792-30ED6F18B302}" type="presParOf" srcId="{2AF8A18F-7AA1-6444-84E6-DB616BCDBE30}" destId="{4C7D473E-2DB9-BC49-BD62-9C41AD7168A6}" srcOrd="0" destOrd="0" presId="urn:microsoft.com/office/officeart/2008/layout/LinedList"/>
    <dgm:cxn modelId="{6D4636EC-62D2-A44C-89C1-357D7B12EF5B}" type="presParOf" srcId="{2AF8A18F-7AA1-6444-84E6-DB616BCDBE30}" destId="{431835EF-CCFF-E645-98AD-2DCF5FB1EC94}" srcOrd="1" destOrd="0" presId="urn:microsoft.com/office/officeart/2008/layout/LinedList"/>
    <dgm:cxn modelId="{1DAACDCA-56D9-7C4C-91B9-05B52D679B96}" type="presParOf" srcId="{2AF8A18F-7AA1-6444-84E6-DB616BCDBE30}" destId="{F6A20C09-A4AE-4547-A518-10D7557E17F3}" srcOrd="2" destOrd="0" presId="urn:microsoft.com/office/officeart/2008/layout/LinedList"/>
    <dgm:cxn modelId="{54F1F110-2614-F042-8E2B-96377CD4F562}" type="presParOf" srcId="{4FDD9603-E1E0-5E4B-8E65-6521B90DDC3D}" destId="{CD49AFC8-42A2-914A-8A70-68F09188D1CD}" srcOrd="14" destOrd="0" presId="urn:microsoft.com/office/officeart/2008/layout/LinedList"/>
    <dgm:cxn modelId="{95CAF859-0C16-284B-BD62-D92A173AE861}" type="presParOf" srcId="{4FDD9603-E1E0-5E4B-8E65-6521B90DDC3D}" destId="{55A26130-A329-9A46-82B3-11D7B3E508BB}" srcOrd="15" destOrd="0" presId="urn:microsoft.com/office/officeart/2008/layout/LinedList"/>
    <dgm:cxn modelId="{5B98DD10-AB5D-EF42-A03A-4AEE31627F11}" type="presParOf" srcId="{4FDD9603-E1E0-5E4B-8E65-6521B90DDC3D}" destId="{2BC9578D-B88B-7C45-A0EA-1E29C7FF7949}" srcOrd="16" destOrd="0" presId="urn:microsoft.com/office/officeart/2008/layout/LinedList"/>
    <dgm:cxn modelId="{DCE69EE5-195A-0F4B-8D95-621B2D5D97BB}" type="presParOf" srcId="{2BC9578D-B88B-7C45-A0EA-1E29C7FF7949}" destId="{45FE2A36-4300-214B-8886-8F07CB1B5B5C}" srcOrd="0" destOrd="0" presId="urn:microsoft.com/office/officeart/2008/layout/LinedList"/>
    <dgm:cxn modelId="{A27124E1-D4D8-BE45-A703-9F7DA42B89EC}" type="presParOf" srcId="{2BC9578D-B88B-7C45-A0EA-1E29C7FF7949}" destId="{049959CD-8E23-884E-B459-32B5C5107568}" srcOrd="1" destOrd="0" presId="urn:microsoft.com/office/officeart/2008/layout/LinedList"/>
    <dgm:cxn modelId="{D5CD3191-D60F-BF43-9222-208B4FE51AE0}" type="presParOf" srcId="{2BC9578D-B88B-7C45-A0EA-1E29C7FF7949}" destId="{48A17F2E-BB41-5D47-BF50-4F972D4CBF0E}" srcOrd="2" destOrd="0" presId="urn:microsoft.com/office/officeart/2008/layout/LinedList"/>
    <dgm:cxn modelId="{A7CD7F72-A659-A945-98EB-38CF2A557A39}" type="presParOf" srcId="{4FDD9603-E1E0-5E4B-8E65-6521B90DDC3D}" destId="{37A7C162-CCC6-A74E-A934-964E031301FD}" srcOrd="17" destOrd="0" presId="urn:microsoft.com/office/officeart/2008/layout/LinedList"/>
    <dgm:cxn modelId="{50371085-4E52-874C-B5A1-5A201B6C91C1}" type="presParOf" srcId="{4FDD9603-E1E0-5E4B-8E65-6521B90DDC3D}" destId="{8EF013FC-795D-B84E-A99B-8DBE9EB2699F}" srcOrd="18" destOrd="0" presId="urn:microsoft.com/office/officeart/2008/layout/LinedList"/>
    <dgm:cxn modelId="{82F66CE1-A709-074B-94A8-BA542F739EED}" type="presParOf" srcId="{4FDD9603-E1E0-5E4B-8E65-6521B90DDC3D}" destId="{53BCE152-43F2-D540-ABDD-ECAEDA2A81D7}" srcOrd="19" destOrd="0" presId="urn:microsoft.com/office/officeart/2008/layout/LinedList"/>
    <dgm:cxn modelId="{6061FFE6-ECC6-1B40-8D68-6FE8AEE9D30C}" type="presParOf" srcId="{53BCE152-43F2-D540-ABDD-ECAEDA2A81D7}" destId="{AD1F8C67-CFE2-B84D-82DF-5576600ABDA3}" srcOrd="0" destOrd="0" presId="urn:microsoft.com/office/officeart/2008/layout/LinedList"/>
    <dgm:cxn modelId="{0E5FF798-D0DA-0E4B-B541-78868CACD84F}" type="presParOf" srcId="{53BCE152-43F2-D540-ABDD-ECAEDA2A81D7}" destId="{8F75F1D5-3B7C-BC40-9DAC-027C1CD40587}" srcOrd="1" destOrd="0" presId="urn:microsoft.com/office/officeart/2008/layout/LinedList"/>
    <dgm:cxn modelId="{CACB980D-99EF-ED4A-BB1A-41B4746D4A02}" type="presParOf" srcId="{53BCE152-43F2-D540-ABDD-ECAEDA2A81D7}" destId="{C924A8CA-1E3E-FB4B-88C1-DC1CF27463B2}" srcOrd="2" destOrd="0" presId="urn:microsoft.com/office/officeart/2008/layout/LinedList"/>
    <dgm:cxn modelId="{BECB48A0-ED75-6543-BCE5-F9E0E134F061}" type="presParOf" srcId="{4FDD9603-E1E0-5E4B-8E65-6521B90DDC3D}" destId="{3F063D00-5C39-9346-A967-0ACBCC2AA470}" srcOrd="20" destOrd="0" presId="urn:microsoft.com/office/officeart/2008/layout/LinedList"/>
    <dgm:cxn modelId="{CF5D09A6-50DE-1845-A280-55341BB1AB5A}" type="presParOf" srcId="{4FDD9603-E1E0-5E4B-8E65-6521B90DDC3D}" destId="{2E6E9121-B87A-BD48-9F2C-C64544F1E13B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781A50-B958-4216-8A76-EB8BDE8562F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264EC8-1850-4D91-A342-51EF1B68F107}">
      <dgm:prSet/>
      <dgm:spPr/>
      <dgm:t>
        <a:bodyPr/>
        <a:lstStyle/>
        <a:p>
          <a:r>
            <a:rPr lang="en-IN" dirty="0"/>
            <a:t>Accuracy: 0.99</a:t>
          </a:r>
          <a:endParaRPr lang="en-US" dirty="0"/>
        </a:p>
      </dgm:t>
    </dgm:pt>
    <dgm:pt modelId="{6C04C222-FB34-48BC-9E2A-F92EA3CA8F65}" type="parTrans" cxnId="{83F84104-ED22-4231-A6FB-2A3A4AC390D6}">
      <dgm:prSet/>
      <dgm:spPr/>
      <dgm:t>
        <a:bodyPr/>
        <a:lstStyle/>
        <a:p>
          <a:endParaRPr lang="en-US"/>
        </a:p>
      </dgm:t>
    </dgm:pt>
    <dgm:pt modelId="{27778DB6-A22D-4C3D-982C-16C1AF23B4D1}" type="sibTrans" cxnId="{83F84104-ED22-4231-A6FB-2A3A4AC390D6}">
      <dgm:prSet/>
      <dgm:spPr/>
      <dgm:t>
        <a:bodyPr/>
        <a:lstStyle/>
        <a:p>
          <a:endParaRPr lang="en-US"/>
        </a:p>
      </dgm:t>
    </dgm:pt>
    <dgm:pt modelId="{5F793399-C9EB-4D2A-ADB7-DEE84A28F4D5}">
      <dgm:prSet/>
      <dgm:spPr/>
      <dgm:t>
        <a:bodyPr/>
        <a:lstStyle/>
        <a:p>
          <a:r>
            <a:rPr lang="en-IN" dirty="0"/>
            <a:t>Precision: 0.98</a:t>
          </a:r>
          <a:endParaRPr lang="en-US" dirty="0"/>
        </a:p>
      </dgm:t>
    </dgm:pt>
    <dgm:pt modelId="{90CA826A-E151-412F-910D-A315792FC867}" type="parTrans" cxnId="{2B5F618C-9076-47D7-A3AF-5E42EAB54099}">
      <dgm:prSet/>
      <dgm:spPr/>
      <dgm:t>
        <a:bodyPr/>
        <a:lstStyle/>
        <a:p>
          <a:endParaRPr lang="en-US"/>
        </a:p>
      </dgm:t>
    </dgm:pt>
    <dgm:pt modelId="{2AA9066B-3FF9-44B0-9490-3BE70D170C43}" type="sibTrans" cxnId="{2B5F618C-9076-47D7-A3AF-5E42EAB54099}">
      <dgm:prSet/>
      <dgm:spPr/>
      <dgm:t>
        <a:bodyPr/>
        <a:lstStyle/>
        <a:p>
          <a:endParaRPr lang="en-US"/>
        </a:p>
      </dgm:t>
    </dgm:pt>
    <dgm:pt modelId="{643154FB-EA2D-4BBE-A63C-34E1FD4479A1}">
      <dgm:prSet/>
      <dgm:spPr/>
      <dgm:t>
        <a:bodyPr/>
        <a:lstStyle/>
        <a:p>
          <a:r>
            <a:rPr lang="en-IN" dirty="0"/>
            <a:t>Recall: 1.0 </a:t>
          </a:r>
          <a:endParaRPr lang="en-US" dirty="0"/>
        </a:p>
      </dgm:t>
    </dgm:pt>
    <dgm:pt modelId="{E2651C88-C63C-4DEC-997C-CC764E3EAF37}" type="parTrans" cxnId="{2D774275-4180-419D-B543-1FA90F715DA8}">
      <dgm:prSet/>
      <dgm:spPr/>
      <dgm:t>
        <a:bodyPr/>
        <a:lstStyle/>
        <a:p>
          <a:endParaRPr lang="en-US"/>
        </a:p>
      </dgm:t>
    </dgm:pt>
    <dgm:pt modelId="{3CBCB6EF-A259-497B-9811-3150F52A4933}" type="sibTrans" cxnId="{2D774275-4180-419D-B543-1FA90F715DA8}">
      <dgm:prSet/>
      <dgm:spPr/>
      <dgm:t>
        <a:bodyPr/>
        <a:lstStyle/>
        <a:p>
          <a:endParaRPr lang="en-US"/>
        </a:p>
      </dgm:t>
    </dgm:pt>
    <dgm:pt modelId="{3F3EBAE6-8BBD-431C-8DB4-AF62C90BA829}">
      <dgm:prSet/>
      <dgm:spPr/>
      <dgm:t>
        <a:bodyPr/>
        <a:lstStyle/>
        <a:p>
          <a:r>
            <a:rPr lang="en-IN" dirty="0"/>
            <a:t>F1-score: 0.99 </a:t>
          </a:r>
          <a:endParaRPr lang="en-US" dirty="0"/>
        </a:p>
      </dgm:t>
    </dgm:pt>
    <dgm:pt modelId="{2F7DDB2E-BA20-441D-9978-9B46E5639BD9}" type="parTrans" cxnId="{1C9ECF77-274D-4D42-82BD-9F572101CE19}">
      <dgm:prSet/>
      <dgm:spPr/>
      <dgm:t>
        <a:bodyPr/>
        <a:lstStyle/>
        <a:p>
          <a:endParaRPr lang="en-US"/>
        </a:p>
      </dgm:t>
    </dgm:pt>
    <dgm:pt modelId="{F77924C5-156E-4896-8F45-9288BF8E341C}" type="sibTrans" cxnId="{1C9ECF77-274D-4D42-82BD-9F572101CE19}">
      <dgm:prSet/>
      <dgm:spPr/>
      <dgm:t>
        <a:bodyPr/>
        <a:lstStyle/>
        <a:p>
          <a:endParaRPr lang="en-US"/>
        </a:p>
      </dgm:t>
    </dgm:pt>
    <dgm:pt modelId="{8D107178-9FDD-472C-AFCF-6439D1EF8DAD}">
      <dgm:prSet/>
      <dgm:spPr/>
      <dgm:t>
        <a:bodyPr/>
        <a:lstStyle/>
        <a:p>
          <a:r>
            <a:rPr lang="en-IN" dirty="0"/>
            <a:t>AUC-ROC: 1.0</a:t>
          </a:r>
          <a:endParaRPr lang="en-US" dirty="0"/>
        </a:p>
      </dgm:t>
    </dgm:pt>
    <dgm:pt modelId="{61C22B2B-494D-46CA-B504-E003A7F38F8C}" type="parTrans" cxnId="{9E283B62-D28F-4195-B713-52AFF95B936B}">
      <dgm:prSet/>
      <dgm:spPr/>
      <dgm:t>
        <a:bodyPr/>
        <a:lstStyle/>
        <a:p>
          <a:endParaRPr lang="en-US"/>
        </a:p>
      </dgm:t>
    </dgm:pt>
    <dgm:pt modelId="{CDE97646-E2BF-44AF-AB50-3D06D9964A61}" type="sibTrans" cxnId="{9E283B62-D28F-4195-B713-52AFF95B936B}">
      <dgm:prSet/>
      <dgm:spPr/>
      <dgm:t>
        <a:bodyPr/>
        <a:lstStyle/>
        <a:p>
          <a:endParaRPr lang="en-US"/>
        </a:p>
      </dgm:t>
    </dgm:pt>
    <dgm:pt modelId="{95F4F438-8E9F-4E37-AFBE-FE101679EB35}">
      <dgm:prSet/>
      <dgm:spPr/>
      <dgm:t>
        <a:bodyPr/>
        <a:lstStyle/>
        <a:p>
          <a:r>
            <a:rPr lang="en-IN"/>
            <a:t>Confusion Matrix: </a:t>
          </a:r>
          <a:endParaRPr lang="en-US"/>
        </a:p>
      </dgm:t>
    </dgm:pt>
    <dgm:pt modelId="{3A9B5FFB-C159-4079-A107-272F7A626CEC}" type="parTrans" cxnId="{676FFB1F-2906-423E-B81C-1132D10B7874}">
      <dgm:prSet/>
      <dgm:spPr/>
      <dgm:t>
        <a:bodyPr/>
        <a:lstStyle/>
        <a:p>
          <a:endParaRPr lang="en-US"/>
        </a:p>
      </dgm:t>
    </dgm:pt>
    <dgm:pt modelId="{7392E9D2-F7D5-4C5C-95BB-B0CCF91B914D}" type="sibTrans" cxnId="{676FFB1F-2906-423E-B81C-1132D10B7874}">
      <dgm:prSet/>
      <dgm:spPr/>
      <dgm:t>
        <a:bodyPr/>
        <a:lstStyle/>
        <a:p>
          <a:endParaRPr lang="en-US"/>
        </a:p>
      </dgm:t>
    </dgm:pt>
    <dgm:pt modelId="{A442970C-18FF-4DAD-9F64-29202031BDA9}">
      <dgm:prSet/>
      <dgm:spPr/>
      <dgm:t>
        <a:bodyPr/>
        <a:lstStyle/>
        <a:p>
          <a:r>
            <a:rPr lang="en-IN" dirty="0"/>
            <a:t>[[704 13] </a:t>
          </a:r>
          <a:endParaRPr lang="en-US" dirty="0"/>
        </a:p>
      </dgm:t>
    </dgm:pt>
    <dgm:pt modelId="{D49C0354-4572-4FE2-A643-A4F177114F6D}" type="parTrans" cxnId="{9B90786D-5068-4BE7-BBDB-1994D1FC64C2}">
      <dgm:prSet/>
      <dgm:spPr/>
      <dgm:t>
        <a:bodyPr/>
        <a:lstStyle/>
        <a:p>
          <a:endParaRPr lang="en-US"/>
        </a:p>
      </dgm:t>
    </dgm:pt>
    <dgm:pt modelId="{ABEA7B2F-5838-4164-AF79-E64D7EA2440C}" type="sibTrans" cxnId="{9B90786D-5068-4BE7-BBDB-1994D1FC64C2}">
      <dgm:prSet/>
      <dgm:spPr/>
      <dgm:t>
        <a:bodyPr/>
        <a:lstStyle/>
        <a:p>
          <a:endParaRPr lang="en-US"/>
        </a:p>
      </dgm:t>
    </dgm:pt>
    <dgm:pt modelId="{36E4E994-97AC-49AF-B03D-39AFC35F93C2}">
      <dgm:prSet/>
      <dgm:spPr/>
      <dgm:t>
        <a:bodyPr/>
        <a:lstStyle/>
        <a:p>
          <a:r>
            <a:rPr lang="en-IN" dirty="0"/>
            <a:t>[ 0 595]]</a:t>
          </a:r>
          <a:endParaRPr lang="en-US" dirty="0"/>
        </a:p>
      </dgm:t>
    </dgm:pt>
    <dgm:pt modelId="{1C95437D-2323-4F8A-9F68-FFC8EA21B1AF}" type="parTrans" cxnId="{8055F4E1-B488-4BD5-BD15-D9F2261E0AC7}">
      <dgm:prSet/>
      <dgm:spPr/>
      <dgm:t>
        <a:bodyPr/>
        <a:lstStyle/>
        <a:p>
          <a:endParaRPr lang="en-US"/>
        </a:p>
      </dgm:t>
    </dgm:pt>
    <dgm:pt modelId="{38CCB140-43B6-40F0-B7D7-C489A771E518}" type="sibTrans" cxnId="{8055F4E1-B488-4BD5-BD15-D9F2261E0AC7}">
      <dgm:prSet/>
      <dgm:spPr/>
      <dgm:t>
        <a:bodyPr/>
        <a:lstStyle/>
        <a:p>
          <a:endParaRPr lang="en-US"/>
        </a:p>
      </dgm:t>
    </dgm:pt>
    <dgm:pt modelId="{41DF9014-88D3-3A4B-8FA2-CEA520796C78}" type="pres">
      <dgm:prSet presAssocID="{64781A50-B958-4216-8A76-EB8BDE8562F1}" presName="vert0" presStyleCnt="0">
        <dgm:presLayoutVars>
          <dgm:dir/>
          <dgm:animOne val="branch"/>
          <dgm:animLvl val="lvl"/>
        </dgm:presLayoutVars>
      </dgm:prSet>
      <dgm:spPr/>
    </dgm:pt>
    <dgm:pt modelId="{36A0E3C7-2035-3741-A6A0-AA2B061B2763}" type="pres">
      <dgm:prSet presAssocID="{A0264EC8-1850-4D91-A342-51EF1B68F107}" presName="thickLine" presStyleLbl="alignNode1" presStyleIdx="0" presStyleCnt="1"/>
      <dgm:spPr/>
    </dgm:pt>
    <dgm:pt modelId="{CB685149-3FA3-FA4F-BB7E-818F4AF4AF2D}" type="pres">
      <dgm:prSet presAssocID="{A0264EC8-1850-4D91-A342-51EF1B68F107}" presName="horz1" presStyleCnt="0"/>
      <dgm:spPr/>
    </dgm:pt>
    <dgm:pt modelId="{C1A0BDD5-68AA-594E-82C1-4F42F5CBDEFA}" type="pres">
      <dgm:prSet presAssocID="{A0264EC8-1850-4D91-A342-51EF1B68F107}" presName="tx1" presStyleLbl="revTx" presStyleIdx="0" presStyleCnt="8"/>
      <dgm:spPr/>
    </dgm:pt>
    <dgm:pt modelId="{4FDD9603-E1E0-5E4B-8E65-6521B90DDC3D}" type="pres">
      <dgm:prSet presAssocID="{A0264EC8-1850-4D91-A342-51EF1B68F107}" presName="vert1" presStyleCnt="0"/>
      <dgm:spPr/>
    </dgm:pt>
    <dgm:pt modelId="{0F961B3A-CCB8-1447-A932-206EE802DDDD}" type="pres">
      <dgm:prSet presAssocID="{5F793399-C9EB-4D2A-ADB7-DEE84A28F4D5}" presName="vertSpace2a" presStyleCnt="0"/>
      <dgm:spPr/>
    </dgm:pt>
    <dgm:pt modelId="{08D624D1-16CF-BC43-9186-8405AB0D7EF2}" type="pres">
      <dgm:prSet presAssocID="{5F793399-C9EB-4D2A-ADB7-DEE84A28F4D5}" presName="horz2" presStyleCnt="0"/>
      <dgm:spPr/>
    </dgm:pt>
    <dgm:pt modelId="{F48E314E-C4FA-0D44-9DD8-1B1BFEB3BEA8}" type="pres">
      <dgm:prSet presAssocID="{5F793399-C9EB-4D2A-ADB7-DEE84A28F4D5}" presName="horzSpace2" presStyleCnt="0"/>
      <dgm:spPr/>
    </dgm:pt>
    <dgm:pt modelId="{DD70A562-8770-EE4E-8A11-30BD43BE0EA7}" type="pres">
      <dgm:prSet presAssocID="{5F793399-C9EB-4D2A-ADB7-DEE84A28F4D5}" presName="tx2" presStyleLbl="revTx" presStyleIdx="1" presStyleCnt="8"/>
      <dgm:spPr/>
    </dgm:pt>
    <dgm:pt modelId="{91172551-3E45-E941-99F2-9F8395CE05D6}" type="pres">
      <dgm:prSet presAssocID="{5F793399-C9EB-4D2A-ADB7-DEE84A28F4D5}" presName="vert2" presStyleCnt="0"/>
      <dgm:spPr/>
    </dgm:pt>
    <dgm:pt modelId="{64533218-0DFD-174F-BAE6-5D9E80021BE7}" type="pres">
      <dgm:prSet presAssocID="{5F793399-C9EB-4D2A-ADB7-DEE84A28F4D5}" presName="thinLine2b" presStyleLbl="callout" presStyleIdx="0" presStyleCnt="7"/>
      <dgm:spPr/>
    </dgm:pt>
    <dgm:pt modelId="{A676FD78-7C8A-9D47-9A9C-05C619503E88}" type="pres">
      <dgm:prSet presAssocID="{5F793399-C9EB-4D2A-ADB7-DEE84A28F4D5}" presName="vertSpace2b" presStyleCnt="0"/>
      <dgm:spPr/>
    </dgm:pt>
    <dgm:pt modelId="{F8F7A08D-5C69-8F42-A450-E2FAD4C01E3A}" type="pres">
      <dgm:prSet presAssocID="{643154FB-EA2D-4BBE-A63C-34E1FD4479A1}" presName="horz2" presStyleCnt="0"/>
      <dgm:spPr/>
    </dgm:pt>
    <dgm:pt modelId="{022ACD11-D0CF-3D4F-880C-820B6AA496CE}" type="pres">
      <dgm:prSet presAssocID="{643154FB-EA2D-4BBE-A63C-34E1FD4479A1}" presName="horzSpace2" presStyleCnt="0"/>
      <dgm:spPr/>
    </dgm:pt>
    <dgm:pt modelId="{0D4E0834-A03C-0147-9483-EAFDE9F62106}" type="pres">
      <dgm:prSet presAssocID="{643154FB-EA2D-4BBE-A63C-34E1FD4479A1}" presName="tx2" presStyleLbl="revTx" presStyleIdx="2" presStyleCnt="8"/>
      <dgm:spPr/>
    </dgm:pt>
    <dgm:pt modelId="{B964F1DC-69DA-0247-A2F4-CB577BFA12CD}" type="pres">
      <dgm:prSet presAssocID="{643154FB-EA2D-4BBE-A63C-34E1FD4479A1}" presName="vert2" presStyleCnt="0"/>
      <dgm:spPr/>
    </dgm:pt>
    <dgm:pt modelId="{F60C3424-C74D-BA49-9A2A-85727AD87CC2}" type="pres">
      <dgm:prSet presAssocID="{643154FB-EA2D-4BBE-A63C-34E1FD4479A1}" presName="thinLine2b" presStyleLbl="callout" presStyleIdx="1" presStyleCnt="7"/>
      <dgm:spPr/>
    </dgm:pt>
    <dgm:pt modelId="{2CDBF00F-9FD6-614D-BF1F-D7A0077FAC8F}" type="pres">
      <dgm:prSet presAssocID="{643154FB-EA2D-4BBE-A63C-34E1FD4479A1}" presName="vertSpace2b" presStyleCnt="0"/>
      <dgm:spPr/>
    </dgm:pt>
    <dgm:pt modelId="{F23EC4E2-31D1-F84E-AB7E-6DFDF0C65938}" type="pres">
      <dgm:prSet presAssocID="{3F3EBAE6-8BBD-431C-8DB4-AF62C90BA829}" presName="horz2" presStyleCnt="0"/>
      <dgm:spPr/>
    </dgm:pt>
    <dgm:pt modelId="{2064663A-FFA0-DC4B-BACF-CD2164A5DD14}" type="pres">
      <dgm:prSet presAssocID="{3F3EBAE6-8BBD-431C-8DB4-AF62C90BA829}" presName="horzSpace2" presStyleCnt="0"/>
      <dgm:spPr/>
    </dgm:pt>
    <dgm:pt modelId="{A1E43BF0-1ECB-6F40-A333-6C4D5522C0FB}" type="pres">
      <dgm:prSet presAssocID="{3F3EBAE6-8BBD-431C-8DB4-AF62C90BA829}" presName="tx2" presStyleLbl="revTx" presStyleIdx="3" presStyleCnt="8"/>
      <dgm:spPr/>
    </dgm:pt>
    <dgm:pt modelId="{821A48C3-5292-174D-953F-A7726CF26C99}" type="pres">
      <dgm:prSet presAssocID="{3F3EBAE6-8BBD-431C-8DB4-AF62C90BA829}" presName="vert2" presStyleCnt="0"/>
      <dgm:spPr/>
    </dgm:pt>
    <dgm:pt modelId="{BBABD658-24D6-CE40-9AA8-E28192692774}" type="pres">
      <dgm:prSet presAssocID="{3F3EBAE6-8BBD-431C-8DB4-AF62C90BA829}" presName="thinLine2b" presStyleLbl="callout" presStyleIdx="2" presStyleCnt="7"/>
      <dgm:spPr/>
    </dgm:pt>
    <dgm:pt modelId="{DE7F4C84-0791-F84A-91B3-8ABA8CB3E238}" type="pres">
      <dgm:prSet presAssocID="{3F3EBAE6-8BBD-431C-8DB4-AF62C90BA829}" presName="vertSpace2b" presStyleCnt="0"/>
      <dgm:spPr/>
    </dgm:pt>
    <dgm:pt modelId="{C1182B70-B4A3-2E42-8B0D-FEE81CE9CE4D}" type="pres">
      <dgm:prSet presAssocID="{8D107178-9FDD-472C-AFCF-6439D1EF8DAD}" presName="horz2" presStyleCnt="0"/>
      <dgm:spPr/>
    </dgm:pt>
    <dgm:pt modelId="{46A33D96-006D-024A-9738-DE2D54C0310E}" type="pres">
      <dgm:prSet presAssocID="{8D107178-9FDD-472C-AFCF-6439D1EF8DAD}" presName="horzSpace2" presStyleCnt="0"/>
      <dgm:spPr/>
    </dgm:pt>
    <dgm:pt modelId="{4FF4245D-6AFF-0746-8286-9317C387BD84}" type="pres">
      <dgm:prSet presAssocID="{8D107178-9FDD-472C-AFCF-6439D1EF8DAD}" presName="tx2" presStyleLbl="revTx" presStyleIdx="4" presStyleCnt="8"/>
      <dgm:spPr/>
    </dgm:pt>
    <dgm:pt modelId="{7D1DB36F-4B78-B342-8389-30E2B72A56F3}" type="pres">
      <dgm:prSet presAssocID="{8D107178-9FDD-472C-AFCF-6439D1EF8DAD}" presName="vert2" presStyleCnt="0"/>
      <dgm:spPr/>
    </dgm:pt>
    <dgm:pt modelId="{2D01675A-4699-A74E-B858-C7A8BC116CC6}" type="pres">
      <dgm:prSet presAssocID="{8D107178-9FDD-472C-AFCF-6439D1EF8DAD}" presName="thinLine2b" presStyleLbl="callout" presStyleIdx="3" presStyleCnt="7"/>
      <dgm:spPr/>
    </dgm:pt>
    <dgm:pt modelId="{D344E6D2-54C3-5C40-A609-3D6918ABFE7D}" type="pres">
      <dgm:prSet presAssocID="{8D107178-9FDD-472C-AFCF-6439D1EF8DAD}" presName="vertSpace2b" presStyleCnt="0"/>
      <dgm:spPr/>
    </dgm:pt>
    <dgm:pt modelId="{2AF8A18F-7AA1-6444-84E6-DB616BCDBE30}" type="pres">
      <dgm:prSet presAssocID="{95F4F438-8E9F-4E37-AFBE-FE101679EB35}" presName="horz2" presStyleCnt="0"/>
      <dgm:spPr/>
    </dgm:pt>
    <dgm:pt modelId="{4C7D473E-2DB9-BC49-BD62-9C41AD7168A6}" type="pres">
      <dgm:prSet presAssocID="{95F4F438-8E9F-4E37-AFBE-FE101679EB35}" presName="horzSpace2" presStyleCnt="0"/>
      <dgm:spPr/>
    </dgm:pt>
    <dgm:pt modelId="{431835EF-CCFF-E645-98AD-2DCF5FB1EC94}" type="pres">
      <dgm:prSet presAssocID="{95F4F438-8E9F-4E37-AFBE-FE101679EB35}" presName="tx2" presStyleLbl="revTx" presStyleIdx="5" presStyleCnt="8"/>
      <dgm:spPr/>
    </dgm:pt>
    <dgm:pt modelId="{F6A20C09-A4AE-4547-A518-10D7557E17F3}" type="pres">
      <dgm:prSet presAssocID="{95F4F438-8E9F-4E37-AFBE-FE101679EB35}" presName="vert2" presStyleCnt="0"/>
      <dgm:spPr/>
    </dgm:pt>
    <dgm:pt modelId="{CD49AFC8-42A2-914A-8A70-68F09188D1CD}" type="pres">
      <dgm:prSet presAssocID="{95F4F438-8E9F-4E37-AFBE-FE101679EB35}" presName="thinLine2b" presStyleLbl="callout" presStyleIdx="4" presStyleCnt="7"/>
      <dgm:spPr/>
    </dgm:pt>
    <dgm:pt modelId="{55A26130-A329-9A46-82B3-11D7B3E508BB}" type="pres">
      <dgm:prSet presAssocID="{95F4F438-8E9F-4E37-AFBE-FE101679EB35}" presName="vertSpace2b" presStyleCnt="0"/>
      <dgm:spPr/>
    </dgm:pt>
    <dgm:pt modelId="{2BC9578D-B88B-7C45-A0EA-1E29C7FF7949}" type="pres">
      <dgm:prSet presAssocID="{A442970C-18FF-4DAD-9F64-29202031BDA9}" presName="horz2" presStyleCnt="0"/>
      <dgm:spPr/>
    </dgm:pt>
    <dgm:pt modelId="{45FE2A36-4300-214B-8886-8F07CB1B5B5C}" type="pres">
      <dgm:prSet presAssocID="{A442970C-18FF-4DAD-9F64-29202031BDA9}" presName="horzSpace2" presStyleCnt="0"/>
      <dgm:spPr/>
    </dgm:pt>
    <dgm:pt modelId="{049959CD-8E23-884E-B459-32B5C5107568}" type="pres">
      <dgm:prSet presAssocID="{A442970C-18FF-4DAD-9F64-29202031BDA9}" presName="tx2" presStyleLbl="revTx" presStyleIdx="6" presStyleCnt="8"/>
      <dgm:spPr/>
    </dgm:pt>
    <dgm:pt modelId="{48A17F2E-BB41-5D47-BF50-4F972D4CBF0E}" type="pres">
      <dgm:prSet presAssocID="{A442970C-18FF-4DAD-9F64-29202031BDA9}" presName="vert2" presStyleCnt="0"/>
      <dgm:spPr/>
    </dgm:pt>
    <dgm:pt modelId="{37A7C162-CCC6-A74E-A934-964E031301FD}" type="pres">
      <dgm:prSet presAssocID="{A442970C-18FF-4DAD-9F64-29202031BDA9}" presName="thinLine2b" presStyleLbl="callout" presStyleIdx="5" presStyleCnt="7"/>
      <dgm:spPr/>
    </dgm:pt>
    <dgm:pt modelId="{8EF013FC-795D-B84E-A99B-8DBE9EB2699F}" type="pres">
      <dgm:prSet presAssocID="{A442970C-18FF-4DAD-9F64-29202031BDA9}" presName="vertSpace2b" presStyleCnt="0"/>
      <dgm:spPr/>
    </dgm:pt>
    <dgm:pt modelId="{53BCE152-43F2-D540-ABDD-ECAEDA2A81D7}" type="pres">
      <dgm:prSet presAssocID="{36E4E994-97AC-49AF-B03D-39AFC35F93C2}" presName="horz2" presStyleCnt="0"/>
      <dgm:spPr/>
    </dgm:pt>
    <dgm:pt modelId="{AD1F8C67-CFE2-B84D-82DF-5576600ABDA3}" type="pres">
      <dgm:prSet presAssocID="{36E4E994-97AC-49AF-B03D-39AFC35F93C2}" presName="horzSpace2" presStyleCnt="0"/>
      <dgm:spPr/>
    </dgm:pt>
    <dgm:pt modelId="{8F75F1D5-3B7C-BC40-9DAC-027C1CD40587}" type="pres">
      <dgm:prSet presAssocID="{36E4E994-97AC-49AF-B03D-39AFC35F93C2}" presName="tx2" presStyleLbl="revTx" presStyleIdx="7" presStyleCnt="8"/>
      <dgm:spPr/>
    </dgm:pt>
    <dgm:pt modelId="{C924A8CA-1E3E-FB4B-88C1-DC1CF27463B2}" type="pres">
      <dgm:prSet presAssocID="{36E4E994-97AC-49AF-B03D-39AFC35F93C2}" presName="vert2" presStyleCnt="0"/>
      <dgm:spPr/>
    </dgm:pt>
    <dgm:pt modelId="{3F063D00-5C39-9346-A967-0ACBCC2AA470}" type="pres">
      <dgm:prSet presAssocID="{36E4E994-97AC-49AF-B03D-39AFC35F93C2}" presName="thinLine2b" presStyleLbl="callout" presStyleIdx="6" presStyleCnt="7"/>
      <dgm:spPr/>
    </dgm:pt>
    <dgm:pt modelId="{2E6E9121-B87A-BD48-9F2C-C64544F1E13B}" type="pres">
      <dgm:prSet presAssocID="{36E4E994-97AC-49AF-B03D-39AFC35F93C2}" presName="vertSpace2b" presStyleCnt="0"/>
      <dgm:spPr/>
    </dgm:pt>
  </dgm:ptLst>
  <dgm:cxnLst>
    <dgm:cxn modelId="{9025F400-3D52-FF49-84E5-B73122667736}" type="presOf" srcId="{A0264EC8-1850-4D91-A342-51EF1B68F107}" destId="{C1A0BDD5-68AA-594E-82C1-4F42F5CBDEFA}" srcOrd="0" destOrd="0" presId="urn:microsoft.com/office/officeart/2008/layout/LinedList"/>
    <dgm:cxn modelId="{83F84104-ED22-4231-A6FB-2A3A4AC390D6}" srcId="{64781A50-B958-4216-8A76-EB8BDE8562F1}" destId="{A0264EC8-1850-4D91-A342-51EF1B68F107}" srcOrd="0" destOrd="0" parTransId="{6C04C222-FB34-48BC-9E2A-F92EA3CA8F65}" sibTransId="{27778DB6-A22D-4C3D-982C-16C1AF23B4D1}"/>
    <dgm:cxn modelId="{676FFB1F-2906-423E-B81C-1132D10B7874}" srcId="{A0264EC8-1850-4D91-A342-51EF1B68F107}" destId="{95F4F438-8E9F-4E37-AFBE-FE101679EB35}" srcOrd="4" destOrd="0" parTransId="{3A9B5FFB-C159-4079-A107-272F7A626CEC}" sibTransId="{7392E9D2-F7D5-4C5C-95BB-B0CCF91B914D}"/>
    <dgm:cxn modelId="{D3FD3233-95FB-3B4C-BD04-E19878DAE6D7}" type="presOf" srcId="{36E4E994-97AC-49AF-B03D-39AFC35F93C2}" destId="{8F75F1D5-3B7C-BC40-9DAC-027C1CD40587}" srcOrd="0" destOrd="0" presId="urn:microsoft.com/office/officeart/2008/layout/LinedList"/>
    <dgm:cxn modelId="{7197D336-F6D0-354C-819C-BCB58AFB31C5}" type="presOf" srcId="{95F4F438-8E9F-4E37-AFBE-FE101679EB35}" destId="{431835EF-CCFF-E645-98AD-2DCF5FB1EC94}" srcOrd="0" destOrd="0" presId="urn:microsoft.com/office/officeart/2008/layout/LinedList"/>
    <dgm:cxn modelId="{9E283B62-D28F-4195-B713-52AFF95B936B}" srcId="{A0264EC8-1850-4D91-A342-51EF1B68F107}" destId="{8D107178-9FDD-472C-AFCF-6439D1EF8DAD}" srcOrd="3" destOrd="0" parTransId="{61C22B2B-494D-46CA-B504-E003A7F38F8C}" sibTransId="{CDE97646-E2BF-44AF-AB50-3D06D9964A61}"/>
    <dgm:cxn modelId="{9B90786D-5068-4BE7-BBDB-1994D1FC64C2}" srcId="{A0264EC8-1850-4D91-A342-51EF1B68F107}" destId="{A442970C-18FF-4DAD-9F64-29202031BDA9}" srcOrd="5" destOrd="0" parTransId="{D49C0354-4572-4FE2-A643-A4F177114F6D}" sibTransId="{ABEA7B2F-5838-4164-AF79-E64D7EA2440C}"/>
    <dgm:cxn modelId="{2D774275-4180-419D-B543-1FA90F715DA8}" srcId="{A0264EC8-1850-4D91-A342-51EF1B68F107}" destId="{643154FB-EA2D-4BBE-A63C-34E1FD4479A1}" srcOrd="1" destOrd="0" parTransId="{E2651C88-C63C-4DEC-997C-CC764E3EAF37}" sibTransId="{3CBCB6EF-A259-497B-9811-3150F52A4933}"/>
    <dgm:cxn modelId="{1C9ECF77-274D-4D42-82BD-9F572101CE19}" srcId="{A0264EC8-1850-4D91-A342-51EF1B68F107}" destId="{3F3EBAE6-8BBD-431C-8DB4-AF62C90BA829}" srcOrd="2" destOrd="0" parTransId="{2F7DDB2E-BA20-441D-9978-9B46E5639BD9}" sibTransId="{F77924C5-156E-4896-8F45-9288BF8E341C}"/>
    <dgm:cxn modelId="{2B5F618C-9076-47D7-A3AF-5E42EAB54099}" srcId="{A0264EC8-1850-4D91-A342-51EF1B68F107}" destId="{5F793399-C9EB-4D2A-ADB7-DEE84A28F4D5}" srcOrd="0" destOrd="0" parTransId="{90CA826A-E151-412F-910D-A315792FC867}" sibTransId="{2AA9066B-3FF9-44B0-9490-3BE70D170C43}"/>
    <dgm:cxn modelId="{82838A93-2F9E-7B45-936B-90C8CC30D12C}" type="presOf" srcId="{3F3EBAE6-8BBD-431C-8DB4-AF62C90BA829}" destId="{A1E43BF0-1ECB-6F40-A333-6C4D5522C0FB}" srcOrd="0" destOrd="0" presId="urn:microsoft.com/office/officeart/2008/layout/LinedList"/>
    <dgm:cxn modelId="{4FA25B98-09A6-5747-A4E9-03DED0DFB335}" type="presOf" srcId="{8D107178-9FDD-472C-AFCF-6439D1EF8DAD}" destId="{4FF4245D-6AFF-0746-8286-9317C387BD84}" srcOrd="0" destOrd="0" presId="urn:microsoft.com/office/officeart/2008/layout/LinedList"/>
    <dgm:cxn modelId="{07AC7898-09CB-CE4F-9509-53D0A41874A7}" type="presOf" srcId="{A442970C-18FF-4DAD-9F64-29202031BDA9}" destId="{049959CD-8E23-884E-B459-32B5C5107568}" srcOrd="0" destOrd="0" presId="urn:microsoft.com/office/officeart/2008/layout/LinedList"/>
    <dgm:cxn modelId="{AE8C8BDA-026E-674B-9625-36159EA8B441}" type="presOf" srcId="{643154FB-EA2D-4BBE-A63C-34E1FD4479A1}" destId="{0D4E0834-A03C-0147-9483-EAFDE9F62106}" srcOrd="0" destOrd="0" presId="urn:microsoft.com/office/officeart/2008/layout/LinedList"/>
    <dgm:cxn modelId="{CB5E50DF-5C9E-8A48-AB17-C0BA7363F403}" type="presOf" srcId="{64781A50-B958-4216-8A76-EB8BDE8562F1}" destId="{41DF9014-88D3-3A4B-8FA2-CEA520796C78}" srcOrd="0" destOrd="0" presId="urn:microsoft.com/office/officeart/2008/layout/LinedList"/>
    <dgm:cxn modelId="{609C51E0-8C0F-F944-8E2D-7C2B04605833}" type="presOf" srcId="{5F793399-C9EB-4D2A-ADB7-DEE84A28F4D5}" destId="{DD70A562-8770-EE4E-8A11-30BD43BE0EA7}" srcOrd="0" destOrd="0" presId="urn:microsoft.com/office/officeart/2008/layout/LinedList"/>
    <dgm:cxn modelId="{8055F4E1-B488-4BD5-BD15-D9F2261E0AC7}" srcId="{A0264EC8-1850-4D91-A342-51EF1B68F107}" destId="{36E4E994-97AC-49AF-B03D-39AFC35F93C2}" srcOrd="6" destOrd="0" parTransId="{1C95437D-2323-4F8A-9F68-FFC8EA21B1AF}" sibTransId="{38CCB140-43B6-40F0-B7D7-C489A771E518}"/>
    <dgm:cxn modelId="{1BDAC3CF-7AF6-B74F-B7E2-74E19691D8CA}" type="presParOf" srcId="{41DF9014-88D3-3A4B-8FA2-CEA520796C78}" destId="{36A0E3C7-2035-3741-A6A0-AA2B061B2763}" srcOrd="0" destOrd="0" presId="urn:microsoft.com/office/officeart/2008/layout/LinedList"/>
    <dgm:cxn modelId="{00414898-A2BF-854C-891D-3553C438F968}" type="presParOf" srcId="{41DF9014-88D3-3A4B-8FA2-CEA520796C78}" destId="{CB685149-3FA3-FA4F-BB7E-818F4AF4AF2D}" srcOrd="1" destOrd="0" presId="urn:microsoft.com/office/officeart/2008/layout/LinedList"/>
    <dgm:cxn modelId="{46AABDEA-56BE-D642-8610-948BD401D2FF}" type="presParOf" srcId="{CB685149-3FA3-FA4F-BB7E-818F4AF4AF2D}" destId="{C1A0BDD5-68AA-594E-82C1-4F42F5CBDEFA}" srcOrd="0" destOrd="0" presId="urn:microsoft.com/office/officeart/2008/layout/LinedList"/>
    <dgm:cxn modelId="{25DBD502-F98C-A348-BB6A-7E08C7B6197F}" type="presParOf" srcId="{CB685149-3FA3-FA4F-BB7E-818F4AF4AF2D}" destId="{4FDD9603-E1E0-5E4B-8E65-6521B90DDC3D}" srcOrd="1" destOrd="0" presId="urn:microsoft.com/office/officeart/2008/layout/LinedList"/>
    <dgm:cxn modelId="{982ADB9C-F5E2-C347-86A7-A00BC1A06037}" type="presParOf" srcId="{4FDD9603-E1E0-5E4B-8E65-6521B90DDC3D}" destId="{0F961B3A-CCB8-1447-A932-206EE802DDDD}" srcOrd="0" destOrd="0" presId="urn:microsoft.com/office/officeart/2008/layout/LinedList"/>
    <dgm:cxn modelId="{EDED3DB9-67B5-5941-B1C4-5F3E1128FBF3}" type="presParOf" srcId="{4FDD9603-E1E0-5E4B-8E65-6521B90DDC3D}" destId="{08D624D1-16CF-BC43-9186-8405AB0D7EF2}" srcOrd="1" destOrd="0" presId="urn:microsoft.com/office/officeart/2008/layout/LinedList"/>
    <dgm:cxn modelId="{6DF80C9F-2E27-A042-A400-6866DE89C5FF}" type="presParOf" srcId="{08D624D1-16CF-BC43-9186-8405AB0D7EF2}" destId="{F48E314E-C4FA-0D44-9DD8-1B1BFEB3BEA8}" srcOrd="0" destOrd="0" presId="urn:microsoft.com/office/officeart/2008/layout/LinedList"/>
    <dgm:cxn modelId="{8B665466-BC3F-5E4D-8737-2B1656CBA3A2}" type="presParOf" srcId="{08D624D1-16CF-BC43-9186-8405AB0D7EF2}" destId="{DD70A562-8770-EE4E-8A11-30BD43BE0EA7}" srcOrd="1" destOrd="0" presId="urn:microsoft.com/office/officeart/2008/layout/LinedList"/>
    <dgm:cxn modelId="{6B862858-CF7A-B246-B650-2E154876D9FD}" type="presParOf" srcId="{08D624D1-16CF-BC43-9186-8405AB0D7EF2}" destId="{91172551-3E45-E941-99F2-9F8395CE05D6}" srcOrd="2" destOrd="0" presId="urn:microsoft.com/office/officeart/2008/layout/LinedList"/>
    <dgm:cxn modelId="{2B27BEC7-1979-814C-A0DD-3179A10B8A0F}" type="presParOf" srcId="{4FDD9603-E1E0-5E4B-8E65-6521B90DDC3D}" destId="{64533218-0DFD-174F-BAE6-5D9E80021BE7}" srcOrd="2" destOrd="0" presId="urn:microsoft.com/office/officeart/2008/layout/LinedList"/>
    <dgm:cxn modelId="{C49E19E4-2A01-304E-A133-BCC79308F70A}" type="presParOf" srcId="{4FDD9603-E1E0-5E4B-8E65-6521B90DDC3D}" destId="{A676FD78-7C8A-9D47-9A9C-05C619503E88}" srcOrd="3" destOrd="0" presId="urn:microsoft.com/office/officeart/2008/layout/LinedList"/>
    <dgm:cxn modelId="{A644E910-FFEB-2748-AD11-655C1C5FD6B2}" type="presParOf" srcId="{4FDD9603-E1E0-5E4B-8E65-6521B90DDC3D}" destId="{F8F7A08D-5C69-8F42-A450-E2FAD4C01E3A}" srcOrd="4" destOrd="0" presId="urn:microsoft.com/office/officeart/2008/layout/LinedList"/>
    <dgm:cxn modelId="{54DBFDE5-D365-B442-87E6-0905A4DD642C}" type="presParOf" srcId="{F8F7A08D-5C69-8F42-A450-E2FAD4C01E3A}" destId="{022ACD11-D0CF-3D4F-880C-820B6AA496CE}" srcOrd="0" destOrd="0" presId="urn:microsoft.com/office/officeart/2008/layout/LinedList"/>
    <dgm:cxn modelId="{418619BC-2509-594C-9CCB-F4074AF843F8}" type="presParOf" srcId="{F8F7A08D-5C69-8F42-A450-E2FAD4C01E3A}" destId="{0D4E0834-A03C-0147-9483-EAFDE9F62106}" srcOrd="1" destOrd="0" presId="urn:microsoft.com/office/officeart/2008/layout/LinedList"/>
    <dgm:cxn modelId="{1E769EF6-B8D7-5442-86D1-49EDDA9E7A87}" type="presParOf" srcId="{F8F7A08D-5C69-8F42-A450-E2FAD4C01E3A}" destId="{B964F1DC-69DA-0247-A2F4-CB577BFA12CD}" srcOrd="2" destOrd="0" presId="urn:microsoft.com/office/officeart/2008/layout/LinedList"/>
    <dgm:cxn modelId="{1E828ACF-06AE-A545-979A-5C0A4D69649D}" type="presParOf" srcId="{4FDD9603-E1E0-5E4B-8E65-6521B90DDC3D}" destId="{F60C3424-C74D-BA49-9A2A-85727AD87CC2}" srcOrd="5" destOrd="0" presId="urn:microsoft.com/office/officeart/2008/layout/LinedList"/>
    <dgm:cxn modelId="{67761EC3-5F0E-F448-B141-6226B09374FD}" type="presParOf" srcId="{4FDD9603-E1E0-5E4B-8E65-6521B90DDC3D}" destId="{2CDBF00F-9FD6-614D-BF1F-D7A0077FAC8F}" srcOrd="6" destOrd="0" presId="urn:microsoft.com/office/officeart/2008/layout/LinedList"/>
    <dgm:cxn modelId="{CE850657-961C-C341-A2B8-17AF70CA7007}" type="presParOf" srcId="{4FDD9603-E1E0-5E4B-8E65-6521B90DDC3D}" destId="{F23EC4E2-31D1-F84E-AB7E-6DFDF0C65938}" srcOrd="7" destOrd="0" presId="urn:microsoft.com/office/officeart/2008/layout/LinedList"/>
    <dgm:cxn modelId="{28884BB9-A56D-9A46-B5A8-B6E1548609A7}" type="presParOf" srcId="{F23EC4E2-31D1-F84E-AB7E-6DFDF0C65938}" destId="{2064663A-FFA0-DC4B-BACF-CD2164A5DD14}" srcOrd="0" destOrd="0" presId="urn:microsoft.com/office/officeart/2008/layout/LinedList"/>
    <dgm:cxn modelId="{D45AEC5C-44F4-604A-8CFC-DAA42B13CE58}" type="presParOf" srcId="{F23EC4E2-31D1-F84E-AB7E-6DFDF0C65938}" destId="{A1E43BF0-1ECB-6F40-A333-6C4D5522C0FB}" srcOrd="1" destOrd="0" presId="urn:microsoft.com/office/officeart/2008/layout/LinedList"/>
    <dgm:cxn modelId="{7BC2B156-6217-BD4E-B384-F30E1291B7DB}" type="presParOf" srcId="{F23EC4E2-31D1-F84E-AB7E-6DFDF0C65938}" destId="{821A48C3-5292-174D-953F-A7726CF26C99}" srcOrd="2" destOrd="0" presId="urn:microsoft.com/office/officeart/2008/layout/LinedList"/>
    <dgm:cxn modelId="{53E0E8A6-9E88-1446-A069-0E0AFC4E93C7}" type="presParOf" srcId="{4FDD9603-E1E0-5E4B-8E65-6521B90DDC3D}" destId="{BBABD658-24D6-CE40-9AA8-E28192692774}" srcOrd="8" destOrd="0" presId="urn:microsoft.com/office/officeart/2008/layout/LinedList"/>
    <dgm:cxn modelId="{3D6022FE-38D6-F04C-B0ED-1716209EA6D6}" type="presParOf" srcId="{4FDD9603-E1E0-5E4B-8E65-6521B90DDC3D}" destId="{DE7F4C84-0791-F84A-91B3-8ABA8CB3E238}" srcOrd="9" destOrd="0" presId="urn:microsoft.com/office/officeart/2008/layout/LinedList"/>
    <dgm:cxn modelId="{704A5327-AB20-874B-AD5A-64005E7282E9}" type="presParOf" srcId="{4FDD9603-E1E0-5E4B-8E65-6521B90DDC3D}" destId="{C1182B70-B4A3-2E42-8B0D-FEE81CE9CE4D}" srcOrd="10" destOrd="0" presId="urn:microsoft.com/office/officeart/2008/layout/LinedList"/>
    <dgm:cxn modelId="{B0792FD6-B3E0-D849-B4DC-F7269593B393}" type="presParOf" srcId="{C1182B70-B4A3-2E42-8B0D-FEE81CE9CE4D}" destId="{46A33D96-006D-024A-9738-DE2D54C0310E}" srcOrd="0" destOrd="0" presId="urn:microsoft.com/office/officeart/2008/layout/LinedList"/>
    <dgm:cxn modelId="{DFE22309-42FC-E14D-A0C9-F8E0C272BE39}" type="presParOf" srcId="{C1182B70-B4A3-2E42-8B0D-FEE81CE9CE4D}" destId="{4FF4245D-6AFF-0746-8286-9317C387BD84}" srcOrd="1" destOrd="0" presId="urn:microsoft.com/office/officeart/2008/layout/LinedList"/>
    <dgm:cxn modelId="{5554F133-FF55-F045-9E00-E29C9A7E8C60}" type="presParOf" srcId="{C1182B70-B4A3-2E42-8B0D-FEE81CE9CE4D}" destId="{7D1DB36F-4B78-B342-8389-30E2B72A56F3}" srcOrd="2" destOrd="0" presId="urn:microsoft.com/office/officeart/2008/layout/LinedList"/>
    <dgm:cxn modelId="{352A1CA4-11B0-2145-B0D2-F683AC9EEE91}" type="presParOf" srcId="{4FDD9603-E1E0-5E4B-8E65-6521B90DDC3D}" destId="{2D01675A-4699-A74E-B858-C7A8BC116CC6}" srcOrd="11" destOrd="0" presId="urn:microsoft.com/office/officeart/2008/layout/LinedList"/>
    <dgm:cxn modelId="{08C2A305-3783-8846-A3F5-F25F1BB4F259}" type="presParOf" srcId="{4FDD9603-E1E0-5E4B-8E65-6521B90DDC3D}" destId="{D344E6D2-54C3-5C40-A609-3D6918ABFE7D}" srcOrd="12" destOrd="0" presId="urn:microsoft.com/office/officeart/2008/layout/LinedList"/>
    <dgm:cxn modelId="{70E47762-AFAD-4A42-AA0E-9D2FC13CC2A2}" type="presParOf" srcId="{4FDD9603-E1E0-5E4B-8E65-6521B90DDC3D}" destId="{2AF8A18F-7AA1-6444-84E6-DB616BCDBE30}" srcOrd="13" destOrd="0" presId="urn:microsoft.com/office/officeart/2008/layout/LinedList"/>
    <dgm:cxn modelId="{606CFA8D-5B58-BF4C-9792-30ED6F18B302}" type="presParOf" srcId="{2AF8A18F-7AA1-6444-84E6-DB616BCDBE30}" destId="{4C7D473E-2DB9-BC49-BD62-9C41AD7168A6}" srcOrd="0" destOrd="0" presId="urn:microsoft.com/office/officeart/2008/layout/LinedList"/>
    <dgm:cxn modelId="{6D4636EC-62D2-A44C-89C1-357D7B12EF5B}" type="presParOf" srcId="{2AF8A18F-7AA1-6444-84E6-DB616BCDBE30}" destId="{431835EF-CCFF-E645-98AD-2DCF5FB1EC94}" srcOrd="1" destOrd="0" presId="urn:microsoft.com/office/officeart/2008/layout/LinedList"/>
    <dgm:cxn modelId="{1DAACDCA-56D9-7C4C-91B9-05B52D679B96}" type="presParOf" srcId="{2AF8A18F-7AA1-6444-84E6-DB616BCDBE30}" destId="{F6A20C09-A4AE-4547-A518-10D7557E17F3}" srcOrd="2" destOrd="0" presId="urn:microsoft.com/office/officeart/2008/layout/LinedList"/>
    <dgm:cxn modelId="{54F1F110-2614-F042-8E2B-96377CD4F562}" type="presParOf" srcId="{4FDD9603-E1E0-5E4B-8E65-6521B90DDC3D}" destId="{CD49AFC8-42A2-914A-8A70-68F09188D1CD}" srcOrd="14" destOrd="0" presId="urn:microsoft.com/office/officeart/2008/layout/LinedList"/>
    <dgm:cxn modelId="{95CAF859-0C16-284B-BD62-D92A173AE861}" type="presParOf" srcId="{4FDD9603-E1E0-5E4B-8E65-6521B90DDC3D}" destId="{55A26130-A329-9A46-82B3-11D7B3E508BB}" srcOrd="15" destOrd="0" presId="urn:microsoft.com/office/officeart/2008/layout/LinedList"/>
    <dgm:cxn modelId="{5B98DD10-AB5D-EF42-A03A-4AEE31627F11}" type="presParOf" srcId="{4FDD9603-E1E0-5E4B-8E65-6521B90DDC3D}" destId="{2BC9578D-B88B-7C45-A0EA-1E29C7FF7949}" srcOrd="16" destOrd="0" presId="urn:microsoft.com/office/officeart/2008/layout/LinedList"/>
    <dgm:cxn modelId="{DCE69EE5-195A-0F4B-8D95-621B2D5D97BB}" type="presParOf" srcId="{2BC9578D-B88B-7C45-A0EA-1E29C7FF7949}" destId="{45FE2A36-4300-214B-8886-8F07CB1B5B5C}" srcOrd="0" destOrd="0" presId="urn:microsoft.com/office/officeart/2008/layout/LinedList"/>
    <dgm:cxn modelId="{A27124E1-D4D8-BE45-A703-9F7DA42B89EC}" type="presParOf" srcId="{2BC9578D-B88B-7C45-A0EA-1E29C7FF7949}" destId="{049959CD-8E23-884E-B459-32B5C5107568}" srcOrd="1" destOrd="0" presId="urn:microsoft.com/office/officeart/2008/layout/LinedList"/>
    <dgm:cxn modelId="{D5CD3191-D60F-BF43-9222-208B4FE51AE0}" type="presParOf" srcId="{2BC9578D-B88B-7C45-A0EA-1E29C7FF7949}" destId="{48A17F2E-BB41-5D47-BF50-4F972D4CBF0E}" srcOrd="2" destOrd="0" presId="urn:microsoft.com/office/officeart/2008/layout/LinedList"/>
    <dgm:cxn modelId="{A7CD7F72-A659-A945-98EB-38CF2A557A39}" type="presParOf" srcId="{4FDD9603-E1E0-5E4B-8E65-6521B90DDC3D}" destId="{37A7C162-CCC6-A74E-A934-964E031301FD}" srcOrd="17" destOrd="0" presId="urn:microsoft.com/office/officeart/2008/layout/LinedList"/>
    <dgm:cxn modelId="{50371085-4E52-874C-B5A1-5A201B6C91C1}" type="presParOf" srcId="{4FDD9603-E1E0-5E4B-8E65-6521B90DDC3D}" destId="{8EF013FC-795D-B84E-A99B-8DBE9EB2699F}" srcOrd="18" destOrd="0" presId="urn:microsoft.com/office/officeart/2008/layout/LinedList"/>
    <dgm:cxn modelId="{82F66CE1-A709-074B-94A8-BA542F739EED}" type="presParOf" srcId="{4FDD9603-E1E0-5E4B-8E65-6521B90DDC3D}" destId="{53BCE152-43F2-D540-ABDD-ECAEDA2A81D7}" srcOrd="19" destOrd="0" presId="urn:microsoft.com/office/officeart/2008/layout/LinedList"/>
    <dgm:cxn modelId="{6061FFE6-ECC6-1B40-8D68-6FE8AEE9D30C}" type="presParOf" srcId="{53BCE152-43F2-D540-ABDD-ECAEDA2A81D7}" destId="{AD1F8C67-CFE2-B84D-82DF-5576600ABDA3}" srcOrd="0" destOrd="0" presId="urn:microsoft.com/office/officeart/2008/layout/LinedList"/>
    <dgm:cxn modelId="{0E5FF798-D0DA-0E4B-B541-78868CACD84F}" type="presParOf" srcId="{53BCE152-43F2-D540-ABDD-ECAEDA2A81D7}" destId="{8F75F1D5-3B7C-BC40-9DAC-027C1CD40587}" srcOrd="1" destOrd="0" presId="urn:microsoft.com/office/officeart/2008/layout/LinedList"/>
    <dgm:cxn modelId="{CACB980D-99EF-ED4A-BB1A-41B4746D4A02}" type="presParOf" srcId="{53BCE152-43F2-D540-ABDD-ECAEDA2A81D7}" destId="{C924A8CA-1E3E-FB4B-88C1-DC1CF27463B2}" srcOrd="2" destOrd="0" presId="urn:microsoft.com/office/officeart/2008/layout/LinedList"/>
    <dgm:cxn modelId="{BECB48A0-ED75-6543-BCE5-F9E0E134F061}" type="presParOf" srcId="{4FDD9603-E1E0-5E4B-8E65-6521B90DDC3D}" destId="{3F063D00-5C39-9346-A967-0ACBCC2AA470}" srcOrd="20" destOrd="0" presId="urn:microsoft.com/office/officeart/2008/layout/LinedList"/>
    <dgm:cxn modelId="{CF5D09A6-50DE-1845-A280-55341BB1AB5A}" type="presParOf" srcId="{4FDD9603-E1E0-5E4B-8E65-6521B90DDC3D}" destId="{2E6E9121-B87A-BD48-9F2C-C64544F1E13B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781A50-B958-4216-8A76-EB8BDE8562F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264EC8-1850-4D91-A342-51EF1B68F107}">
      <dgm:prSet/>
      <dgm:spPr/>
      <dgm:t>
        <a:bodyPr/>
        <a:lstStyle/>
        <a:p>
          <a:r>
            <a:rPr lang="en-IN" dirty="0"/>
            <a:t>Accuracy: 0.85</a:t>
          </a:r>
          <a:endParaRPr lang="en-US" dirty="0"/>
        </a:p>
      </dgm:t>
    </dgm:pt>
    <dgm:pt modelId="{6C04C222-FB34-48BC-9E2A-F92EA3CA8F65}" type="parTrans" cxnId="{83F84104-ED22-4231-A6FB-2A3A4AC390D6}">
      <dgm:prSet/>
      <dgm:spPr/>
      <dgm:t>
        <a:bodyPr/>
        <a:lstStyle/>
        <a:p>
          <a:endParaRPr lang="en-US"/>
        </a:p>
      </dgm:t>
    </dgm:pt>
    <dgm:pt modelId="{27778DB6-A22D-4C3D-982C-16C1AF23B4D1}" type="sibTrans" cxnId="{83F84104-ED22-4231-A6FB-2A3A4AC390D6}">
      <dgm:prSet/>
      <dgm:spPr/>
      <dgm:t>
        <a:bodyPr/>
        <a:lstStyle/>
        <a:p>
          <a:endParaRPr lang="en-US"/>
        </a:p>
      </dgm:t>
    </dgm:pt>
    <dgm:pt modelId="{5F793399-C9EB-4D2A-ADB7-DEE84A28F4D5}">
      <dgm:prSet/>
      <dgm:spPr/>
      <dgm:t>
        <a:bodyPr/>
        <a:lstStyle/>
        <a:p>
          <a:r>
            <a:rPr lang="en-IN" dirty="0"/>
            <a:t>Precision: 0.79 </a:t>
          </a:r>
          <a:endParaRPr lang="en-US" dirty="0"/>
        </a:p>
      </dgm:t>
    </dgm:pt>
    <dgm:pt modelId="{90CA826A-E151-412F-910D-A315792FC867}" type="parTrans" cxnId="{2B5F618C-9076-47D7-A3AF-5E42EAB54099}">
      <dgm:prSet/>
      <dgm:spPr/>
      <dgm:t>
        <a:bodyPr/>
        <a:lstStyle/>
        <a:p>
          <a:endParaRPr lang="en-US"/>
        </a:p>
      </dgm:t>
    </dgm:pt>
    <dgm:pt modelId="{2AA9066B-3FF9-44B0-9490-3BE70D170C43}" type="sibTrans" cxnId="{2B5F618C-9076-47D7-A3AF-5E42EAB54099}">
      <dgm:prSet/>
      <dgm:spPr/>
      <dgm:t>
        <a:bodyPr/>
        <a:lstStyle/>
        <a:p>
          <a:endParaRPr lang="en-US"/>
        </a:p>
      </dgm:t>
    </dgm:pt>
    <dgm:pt modelId="{643154FB-EA2D-4BBE-A63C-34E1FD4479A1}">
      <dgm:prSet/>
      <dgm:spPr/>
      <dgm:t>
        <a:bodyPr/>
        <a:lstStyle/>
        <a:p>
          <a:r>
            <a:rPr lang="en-IN" dirty="0"/>
            <a:t>Recall: 0.91 </a:t>
          </a:r>
          <a:endParaRPr lang="en-US" dirty="0"/>
        </a:p>
      </dgm:t>
    </dgm:pt>
    <dgm:pt modelId="{E2651C88-C63C-4DEC-997C-CC764E3EAF37}" type="parTrans" cxnId="{2D774275-4180-419D-B543-1FA90F715DA8}">
      <dgm:prSet/>
      <dgm:spPr/>
      <dgm:t>
        <a:bodyPr/>
        <a:lstStyle/>
        <a:p>
          <a:endParaRPr lang="en-US"/>
        </a:p>
      </dgm:t>
    </dgm:pt>
    <dgm:pt modelId="{3CBCB6EF-A259-497B-9811-3150F52A4933}" type="sibTrans" cxnId="{2D774275-4180-419D-B543-1FA90F715DA8}">
      <dgm:prSet/>
      <dgm:spPr/>
      <dgm:t>
        <a:bodyPr/>
        <a:lstStyle/>
        <a:p>
          <a:endParaRPr lang="en-US"/>
        </a:p>
      </dgm:t>
    </dgm:pt>
    <dgm:pt modelId="{3F3EBAE6-8BBD-431C-8DB4-AF62C90BA829}">
      <dgm:prSet/>
      <dgm:spPr/>
      <dgm:t>
        <a:bodyPr/>
        <a:lstStyle/>
        <a:p>
          <a:r>
            <a:rPr lang="en-IN" dirty="0"/>
            <a:t>F1-score: 0.85 </a:t>
          </a:r>
          <a:endParaRPr lang="en-US" dirty="0"/>
        </a:p>
      </dgm:t>
    </dgm:pt>
    <dgm:pt modelId="{2F7DDB2E-BA20-441D-9978-9B46E5639BD9}" type="parTrans" cxnId="{1C9ECF77-274D-4D42-82BD-9F572101CE19}">
      <dgm:prSet/>
      <dgm:spPr/>
      <dgm:t>
        <a:bodyPr/>
        <a:lstStyle/>
        <a:p>
          <a:endParaRPr lang="en-US"/>
        </a:p>
      </dgm:t>
    </dgm:pt>
    <dgm:pt modelId="{F77924C5-156E-4896-8F45-9288BF8E341C}" type="sibTrans" cxnId="{1C9ECF77-274D-4D42-82BD-9F572101CE19}">
      <dgm:prSet/>
      <dgm:spPr/>
      <dgm:t>
        <a:bodyPr/>
        <a:lstStyle/>
        <a:p>
          <a:endParaRPr lang="en-US"/>
        </a:p>
      </dgm:t>
    </dgm:pt>
    <dgm:pt modelId="{8D107178-9FDD-472C-AFCF-6439D1EF8DAD}">
      <dgm:prSet/>
      <dgm:spPr/>
      <dgm:t>
        <a:bodyPr/>
        <a:lstStyle/>
        <a:p>
          <a:r>
            <a:rPr lang="en-IN" dirty="0"/>
            <a:t>AUC-ROC: 0.92</a:t>
          </a:r>
          <a:endParaRPr lang="en-US" dirty="0"/>
        </a:p>
      </dgm:t>
    </dgm:pt>
    <dgm:pt modelId="{61C22B2B-494D-46CA-B504-E003A7F38F8C}" type="parTrans" cxnId="{9E283B62-D28F-4195-B713-52AFF95B936B}">
      <dgm:prSet/>
      <dgm:spPr/>
      <dgm:t>
        <a:bodyPr/>
        <a:lstStyle/>
        <a:p>
          <a:endParaRPr lang="en-US"/>
        </a:p>
      </dgm:t>
    </dgm:pt>
    <dgm:pt modelId="{CDE97646-E2BF-44AF-AB50-3D06D9964A61}" type="sibTrans" cxnId="{9E283B62-D28F-4195-B713-52AFF95B936B}">
      <dgm:prSet/>
      <dgm:spPr/>
      <dgm:t>
        <a:bodyPr/>
        <a:lstStyle/>
        <a:p>
          <a:endParaRPr lang="en-US"/>
        </a:p>
      </dgm:t>
    </dgm:pt>
    <dgm:pt modelId="{95F4F438-8E9F-4E37-AFBE-FE101679EB35}">
      <dgm:prSet/>
      <dgm:spPr/>
      <dgm:t>
        <a:bodyPr/>
        <a:lstStyle/>
        <a:p>
          <a:r>
            <a:rPr lang="en-IN"/>
            <a:t>Confusion Matrix: </a:t>
          </a:r>
          <a:endParaRPr lang="en-US"/>
        </a:p>
      </dgm:t>
    </dgm:pt>
    <dgm:pt modelId="{3A9B5FFB-C159-4079-A107-272F7A626CEC}" type="parTrans" cxnId="{676FFB1F-2906-423E-B81C-1132D10B7874}">
      <dgm:prSet/>
      <dgm:spPr/>
      <dgm:t>
        <a:bodyPr/>
        <a:lstStyle/>
        <a:p>
          <a:endParaRPr lang="en-US"/>
        </a:p>
      </dgm:t>
    </dgm:pt>
    <dgm:pt modelId="{7392E9D2-F7D5-4C5C-95BB-B0CCF91B914D}" type="sibTrans" cxnId="{676FFB1F-2906-423E-B81C-1132D10B7874}">
      <dgm:prSet/>
      <dgm:spPr/>
      <dgm:t>
        <a:bodyPr/>
        <a:lstStyle/>
        <a:p>
          <a:endParaRPr lang="en-US"/>
        </a:p>
      </dgm:t>
    </dgm:pt>
    <dgm:pt modelId="{A442970C-18FF-4DAD-9F64-29202031BDA9}">
      <dgm:prSet/>
      <dgm:spPr/>
      <dgm:t>
        <a:bodyPr/>
        <a:lstStyle/>
        <a:p>
          <a:r>
            <a:rPr lang="en-IN" dirty="0"/>
            <a:t>[[573 144] </a:t>
          </a:r>
          <a:endParaRPr lang="en-US" dirty="0"/>
        </a:p>
      </dgm:t>
    </dgm:pt>
    <dgm:pt modelId="{D49C0354-4572-4FE2-A643-A4F177114F6D}" type="parTrans" cxnId="{9B90786D-5068-4BE7-BBDB-1994D1FC64C2}">
      <dgm:prSet/>
      <dgm:spPr/>
      <dgm:t>
        <a:bodyPr/>
        <a:lstStyle/>
        <a:p>
          <a:endParaRPr lang="en-US"/>
        </a:p>
      </dgm:t>
    </dgm:pt>
    <dgm:pt modelId="{ABEA7B2F-5838-4164-AF79-E64D7EA2440C}" type="sibTrans" cxnId="{9B90786D-5068-4BE7-BBDB-1994D1FC64C2}">
      <dgm:prSet/>
      <dgm:spPr/>
      <dgm:t>
        <a:bodyPr/>
        <a:lstStyle/>
        <a:p>
          <a:endParaRPr lang="en-US"/>
        </a:p>
      </dgm:t>
    </dgm:pt>
    <dgm:pt modelId="{36E4E994-97AC-49AF-B03D-39AFC35F93C2}">
      <dgm:prSet/>
      <dgm:spPr/>
      <dgm:t>
        <a:bodyPr/>
        <a:lstStyle/>
        <a:p>
          <a:r>
            <a:rPr lang="en-IN" dirty="0"/>
            <a:t>[ 50 545]]</a:t>
          </a:r>
          <a:endParaRPr lang="en-US" dirty="0"/>
        </a:p>
      </dgm:t>
    </dgm:pt>
    <dgm:pt modelId="{1C95437D-2323-4F8A-9F68-FFC8EA21B1AF}" type="parTrans" cxnId="{8055F4E1-B488-4BD5-BD15-D9F2261E0AC7}">
      <dgm:prSet/>
      <dgm:spPr/>
      <dgm:t>
        <a:bodyPr/>
        <a:lstStyle/>
        <a:p>
          <a:endParaRPr lang="en-US"/>
        </a:p>
      </dgm:t>
    </dgm:pt>
    <dgm:pt modelId="{38CCB140-43B6-40F0-B7D7-C489A771E518}" type="sibTrans" cxnId="{8055F4E1-B488-4BD5-BD15-D9F2261E0AC7}">
      <dgm:prSet/>
      <dgm:spPr/>
      <dgm:t>
        <a:bodyPr/>
        <a:lstStyle/>
        <a:p>
          <a:endParaRPr lang="en-US"/>
        </a:p>
      </dgm:t>
    </dgm:pt>
    <dgm:pt modelId="{41DF9014-88D3-3A4B-8FA2-CEA520796C78}" type="pres">
      <dgm:prSet presAssocID="{64781A50-B958-4216-8A76-EB8BDE8562F1}" presName="vert0" presStyleCnt="0">
        <dgm:presLayoutVars>
          <dgm:dir/>
          <dgm:animOne val="branch"/>
          <dgm:animLvl val="lvl"/>
        </dgm:presLayoutVars>
      </dgm:prSet>
      <dgm:spPr/>
    </dgm:pt>
    <dgm:pt modelId="{36A0E3C7-2035-3741-A6A0-AA2B061B2763}" type="pres">
      <dgm:prSet presAssocID="{A0264EC8-1850-4D91-A342-51EF1B68F107}" presName="thickLine" presStyleLbl="alignNode1" presStyleIdx="0" presStyleCnt="1"/>
      <dgm:spPr/>
    </dgm:pt>
    <dgm:pt modelId="{CB685149-3FA3-FA4F-BB7E-818F4AF4AF2D}" type="pres">
      <dgm:prSet presAssocID="{A0264EC8-1850-4D91-A342-51EF1B68F107}" presName="horz1" presStyleCnt="0"/>
      <dgm:spPr/>
    </dgm:pt>
    <dgm:pt modelId="{C1A0BDD5-68AA-594E-82C1-4F42F5CBDEFA}" type="pres">
      <dgm:prSet presAssocID="{A0264EC8-1850-4D91-A342-51EF1B68F107}" presName="tx1" presStyleLbl="revTx" presStyleIdx="0" presStyleCnt="8"/>
      <dgm:spPr/>
    </dgm:pt>
    <dgm:pt modelId="{4FDD9603-E1E0-5E4B-8E65-6521B90DDC3D}" type="pres">
      <dgm:prSet presAssocID="{A0264EC8-1850-4D91-A342-51EF1B68F107}" presName="vert1" presStyleCnt="0"/>
      <dgm:spPr/>
    </dgm:pt>
    <dgm:pt modelId="{0F961B3A-CCB8-1447-A932-206EE802DDDD}" type="pres">
      <dgm:prSet presAssocID="{5F793399-C9EB-4D2A-ADB7-DEE84A28F4D5}" presName="vertSpace2a" presStyleCnt="0"/>
      <dgm:spPr/>
    </dgm:pt>
    <dgm:pt modelId="{08D624D1-16CF-BC43-9186-8405AB0D7EF2}" type="pres">
      <dgm:prSet presAssocID="{5F793399-C9EB-4D2A-ADB7-DEE84A28F4D5}" presName="horz2" presStyleCnt="0"/>
      <dgm:spPr/>
    </dgm:pt>
    <dgm:pt modelId="{F48E314E-C4FA-0D44-9DD8-1B1BFEB3BEA8}" type="pres">
      <dgm:prSet presAssocID="{5F793399-C9EB-4D2A-ADB7-DEE84A28F4D5}" presName="horzSpace2" presStyleCnt="0"/>
      <dgm:spPr/>
    </dgm:pt>
    <dgm:pt modelId="{DD70A562-8770-EE4E-8A11-30BD43BE0EA7}" type="pres">
      <dgm:prSet presAssocID="{5F793399-C9EB-4D2A-ADB7-DEE84A28F4D5}" presName="tx2" presStyleLbl="revTx" presStyleIdx="1" presStyleCnt="8"/>
      <dgm:spPr/>
    </dgm:pt>
    <dgm:pt modelId="{91172551-3E45-E941-99F2-9F8395CE05D6}" type="pres">
      <dgm:prSet presAssocID="{5F793399-C9EB-4D2A-ADB7-DEE84A28F4D5}" presName="vert2" presStyleCnt="0"/>
      <dgm:spPr/>
    </dgm:pt>
    <dgm:pt modelId="{64533218-0DFD-174F-BAE6-5D9E80021BE7}" type="pres">
      <dgm:prSet presAssocID="{5F793399-C9EB-4D2A-ADB7-DEE84A28F4D5}" presName="thinLine2b" presStyleLbl="callout" presStyleIdx="0" presStyleCnt="7"/>
      <dgm:spPr/>
    </dgm:pt>
    <dgm:pt modelId="{A676FD78-7C8A-9D47-9A9C-05C619503E88}" type="pres">
      <dgm:prSet presAssocID="{5F793399-C9EB-4D2A-ADB7-DEE84A28F4D5}" presName="vertSpace2b" presStyleCnt="0"/>
      <dgm:spPr/>
    </dgm:pt>
    <dgm:pt modelId="{F8F7A08D-5C69-8F42-A450-E2FAD4C01E3A}" type="pres">
      <dgm:prSet presAssocID="{643154FB-EA2D-4BBE-A63C-34E1FD4479A1}" presName="horz2" presStyleCnt="0"/>
      <dgm:spPr/>
    </dgm:pt>
    <dgm:pt modelId="{022ACD11-D0CF-3D4F-880C-820B6AA496CE}" type="pres">
      <dgm:prSet presAssocID="{643154FB-EA2D-4BBE-A63C-34E1FD4479A1}" presName="horzSpace2" presStyleCnt="0"/>
      <dgm:spPr/>
    </dgm:pt>
    <dgm:pt modelId="{0D4E0834-A03C-0147-9483-EAFDE9F62106}" type="pres">
      <dgm:prSet presAssocID="{643154FB-EA2D-4BBE-A63C-34E1FD4479A1}" presName="tx2" presStyleLbl="revTx" presStyleIdx="2" presStyleCnt="8"/>
      <dgm:spPr/>
    </dgm:pt>
    <dgm:pt modelId="{B964F1DC-69DA-0247-A2F4-CB577BFA12CD}" type="pres">
      <dgm:prSet presAssocID="{643154FB-EA2D-4BBE-A63C-34E1FD4479A1}" presName="vert2" presStyleCnt="0"/>
      <dgm:spPr/>
    </dgm:pt>
    <dgm:pt modelId="{F60C3424-C74D-BA49-9A2A-85727AD87CC2}" type="pres">
      <dgm:prSet presAssocID="{643154FB-EA2D-4BBE-A63C-34E1FD4479A1}" presName="thinLine2b" presStyleLbl="callout" presStyleIdx="1" presStyleCnt="7"/>
      <dgm:spPr/>
    </dgm:pt>
    <dgm:pt modelId="{2CDBF00F-9FD6-614D-BF1F-D7A0077FAC8F}" type="pres">
      <dgm:prSet presAssocID="{643154FB-EA2D-4BBE-A63C-34E1FD4479A1}" presName="vertSpace2b" presStyleCnt="0"/>
      <dgm:spPr/>
    </dgm:pt>
    <dgm:pt modelId="{F23EC4E2-31D1-F84E-AB7E-6DFDF0C65938}" type="pres">
      <dgm:prSet presAssocID="{3F3EBAE6-8BBD-431C-8DB4-AF62C90BA829}" presName="horz2" presStyleCnt="0"/>
      <dgm:spPr/>
    </dgm:pt>
    <dgm:pt modelId="{2064663A-FFA0-DC4B-BACF-CD2164A5DD14}" type="pres">
      <dgm:prSet presAssocID="{3F3EBAE6-8BBD-431C-8DB4-AF62C90BA829}" presName="horzSpace2" presStyleCnt="0"/>
      <dgm:spPr/>
    </dgm:pt>
    <dgm:pt modelId="{A1E43BF0-1ECB-6F40-A333-6C4D5522C0FB}" type="pres">
      <dgm:prSet presAssocID="{3F3EBAE6-8BBD-431C-8DB4-AF62C90BA829}" presName="tx2" presStyleLbl="revTx" presStyleIdx="3" presStyleCnt="8"/>
      <dgm:spPr/>
    </dgm:pt>
    <dgm:pt modelId="{821A48C3-5292-174D-953F-A7726CF26C99}" type="pres">
      <dgm:prSet presAssocID="{3F3EBAE6-8BBD-431C-8DB4-AF62C90BA829}" presName="vert2" presStyleCnt="0"/>
      <dgm:spPr/>
    </dgm:pt>
    <dgm:pt modelId="{BBABD658-24D6-CE40-9AA8-E28192692774}" type="pres">
      <dgm:prSet presAssocID="{3F3EBAE6-8BBD-431C-8DB4-AF62C90BA829}" presName="thinLine2b" presStyleLbl="callout" presStyleIdx="2" presStyleCnt="7"/>
      <dgm:spPr/>
    </dgm:pt>
    <dgm:pt modelId="{DE7F4C84-0791-F84A-91B3-8ABA8CB3E238}" type="pres">
      <dgm:prSet presAssocID="{3F3EBAE6-8BBD-431C-8DB4-AF62C90BA829}" presName="vertSpace2b" presStyleCnt="0"/>
      <dgm:spPr/>
    </dgm:pt>
    <dgm:pt modelId="{C1182B70-B4A3-2E42-8B0D-FEE81CE9CE4D}" type="pres">
      <dgm:prSet presAssocID="{8D107178-9FDD-472C-AFCF-6439D1EF8DAD}" presName="horz2" presStyleCnt="0"/>
      <dgm:spPr/>
    </dgm:pt>
    <dgm:pt modelId="{46A33D96-006D-024A-9738-DE2D54C0310E}" type="pres">
      <dgm:prSet presAssocID="{8D107178-9FDD-472C-AFCF-6439D1EF8DAD}" presName="horzSpace2" presStyleCnt="0"/>
      <dgm:spPr/>
    </dgm:pt>
    <dgm:pt modelId="{4FF4245D-6AFF-0746-8286-9317C387BD84}" type="pres">
      <dgm:prSet presAssocID="{8D107178-9FDD-472C-AFCF-6439D1EF8DAD}" presName="tx2" presStyleLbl="revTx" presStyleIdx="4" presStyleCnt="8"/>
      <dgm:spPr/>
    </dgm:pt>
    <dgm:pt modelId="{7D1DB36F-4B78-B342-8389-30E2B72A56F3}" type="pres">
      <dgm:prSet presAssocID="{8D107178-9FDD-472C-AFCF-6439D1EF8DAD}" presName="vert2" presStyleCnt="0"/>
      <dgm:spPr/>
    </dgm:pt>
    <dgm:pt modelId="{2D01675A-4699-A74E-B858-C7A8BC116CC6}" type="pres">
      <dgm:prSet presAssocID="{8D107178-9FDD-472C-AFCF-6439D1EF8DAD}" presName="thinLine2b" presStyleLbl="callout" presStyleIdx="3" presStyleCnt="7"/>
      <dgm:spPr/>
    </dgm:pt>
    <dgm:pt modelId="{D344E6D2-54C3-5C40-A609-3D6918ABFE7D}" type="pres">
      <dgm:prSet presAssocID="{8D107178-9FDD-472C-AFCF-6439D1EF8DAD}" presName="vertSpace2b" presStyleCnt="0"/>
      <dgm:spPr/>
    </dgm:pt>
    <dgm:pt modelId="{2AF8A18F-7AA1-6444-84E6-DB616BCDBE30}" type="pres">
      <dgm:prSet presAssocID="{95F4F438-8E9F-4E37-AFBE-FE101679EB35}" presName="horz2" presStyleCnt="0"/>
      <dgm:spPr/>
    </dgm:pt>
    <dgm:pt modelId="{4C7D473E-2DB9-BC49-BD62-9C41AD7168A6}" type="pres">
      <dgm:prSet presAssocID="{95F4F438-8E9F-4E37-AFBE-FE101679EB35}" presName="horzSpace2" presStyleCnt="0"/>
      <dgm:spPr/>
    </dgm:pt>
    <dgm:pt modelId="{431835EF-CCFF-E645-98AD-2DCF5FB1EC94}" type="pres">
      <dgm:prSet presAssocID="{95F4F438-8E9F-4E37-AFBE-FE101679EB35}" presName="tx2" presStyleLbl="revTx" presStyleIdx="5" presStyleCnt="8"/>
      <dgm:spPr/>
    </dgm:pt>
    <dgm:pt modelId="{F6A20C09-A4AE-4547-A518-10D7557E17F3}" type="pres">
      <dgm:prSet presAssocID="{95F4F438-8E9F-4E37-AFBE-FE101679EB35}" presName="vert2" presStyleCnt="0"/>
      <dgm:spPr/>
    </dgm:pt>
    <dgm:pt modelId="{CD49AFC8-42A2-914A-8A70-68F09188D1CD}" type="pres">
      <dgm:prSet presAssocID="{95F4F438-8E9F-4E37-AFBE-FE101679EB35}" presName="thinLine2b" presStyleLbl="callout" presStyleIdx="4" presStyleCnt="7"/>
      <dgm:spPr/>
    </dgm:pt>
    <dgm:pt modelId="{55A26130-A329-9A46-82B3-11D7B3E508BB}" type="pres">
      <dgm:prSet presAssocID="{95F4F438-8E9F-4E37-AFBE-FE101679EB35}" presName="vertSpace2b" presStyleCnt="0"/>
      <dgm:spPr/>
    </dgm:pt>
    <dgm:pt modelId="{2BC9578D-B88B-7C45-A0EA-1E29C7FF7949}" type="pres">
      <dgm:prSet presAssocID="{A442970C-18FF-4DAD-9F64-29202031BDA9}" presName="horz2" presStyleCnt="0"/>
      <dgm:spPr/>
    </dgm:pt>
    <dgm:pt modelId="{45FE2A36-4300-214B-8886-8F07CB1B5B5C}" type="pres">
      <dgm:prSet presAssocID="{A442970C-18FF-4DAD-9F64-29202031BDA9}" presName="horzSpace2" presStyleCnt="0"/>
      <dgm:spPr/>
    </dgm:pt>
    <dgm:pt modelId="{049959CD-8E23-884E-B459-32B5C5107568}" type="pres">
      <dgm:prSet presAssocID="{A442970C-18FF-4DAD-9F64-29202031BDA9}" presName="tx2" presStyleLbl="revTx" presStyleIdx="6" presStyleCnt="8"/>
      <dgm:spPr/>
    </dgm:pt>
    <dgm:pt modelId="{48A17F2E-BB41-5D47-BF50-4F972D4CBF0E}" type="pres">
      <dgm:prSet presAssocID="{A442970C-18FF-4DAD-9F64-29202031BDA9}" presName="vert2" presStyleCnt="0"/>
      <dgm:spPr/>
    </dgm:pt>
    <dgm:pt modelId="{37A7C162-CCC6-A74E-A934-964E031301FD}" type="pres">
      <dgm:prSet presAssocID="{A442970C-18FF-4DAD-9F64-29202031BDA9}" presName="thinLine2b" presStyleLbl="callout" presStyleIdx="5" presStyleCnt="7"/>
      <dgm:spPr/>
    </dgm:pt>
    <dgm:pt modelId="{8EF013FC-795D-B84E-A99B-8DBE9EB2699F}" type="pres">
      <dgm:prSet presAssocID="{A442970C-18FF-4DAD-9F64-29202031BDA9}" presName="vertSpace2b" presStyleCnt="0"/>
      <dgm:spPr/>
    </dgm:pt>
    <dgm:pt modelId="{53BCE152-43F2-D540-ABDD-ECAEDA2A81D7}" type="pres">
      <dgm:prSet presAssocID="{36E4E994-97AC-49AF-B03D-39AFC35F93C2}" presName="horz2" presStyleCnt="0"/>
      <dgm:spPr/>
    </dgm:pt>
    <dgm:pt modelId="{AD1F8C67-CFE2-B84D-82DF-5576600ABDA3}" type="pres">
      <dgm:prSet presAssocID="{36E4E994-97AC-49AF-B03D-39AFC35F93C2}" presName="horzSpace2" presStyleCnt="0"/>
      <dgm:spPr/>
    </dgm:pt>
    <dgm:pt modelId="{8F75F1D5-3B7C-BC40-9DAC-027C1CD40587}" type="pres">
      <dgm:prSet presAssocID="{36E4E994-97AC-49AF-B03D-39AFC35F93C2}" presName="tx2" presStyleLbl="revTx" presStyleIdx="7" presStyleCnt="8"/>
      <dgm:spPr/>
    </dgm:pt>
    <dgm:pt modelId="{C924A8CA-1E3E-FB4B-88C1-DC1CF27463B2}" type="pres">
      <dgm:prSet presAssocID="{36E4E994-97AC-49AF-B03D-39AFC35F93C2}" presName="vert2" presStyleCnt="0"/>
      <dgm:spPr/>
    </dgm:pt>
    <dgm:pt modelId="{3F063D00-5C39-9346-A967-0ACBCC2AA470}" type="pres">
      <dgm:prSet presAssocID="{36E4E994-97AC-49AF-B03D-39AFC35F93C2}" presName="thinLine2b" presStyleLbl="callout" presStyleIdx="6" presStyleCnt="7"/>
      <dgm:spPr/>
    </dgm:pt>
    <dgm:pt modelId="{2E6E9121-B87A-BD48-9F2C-C64544F1E13B}" type="pres">
      <dgm:prSet presAssocID="{36E4E994-97AC-49AF-B03D-39AFC35F93C2}" presName="vertSpace2b" presStyleCnt="0"/>
      <dgm:spPr/>
    </dgm:pt>
  </dgm:ptLst>
  <dgm:cxnLst>
    <dgm:cxn modelId="{9025F400-3D52-FF49-84E5-B73122667736}" type="presOf" srcId="{A0264EC8-1850-4D91-A342-51EF1B68F107}" destId="{C1A0BDD5-68AA-594E-82C1-4F42F5CBDEFA}" srcOrd="0" destOrd="0" presId="urn:microsoft.com/office/officeart/2008/layout/LinedList"/>
    <dgm:cxn modelId="{83F84104-ED22-4231-A6FB-2A3A4AC390D6}" srcId="{64781A50-B958-4216-8A76-EB8BDE8562F1}" destId="{A0264EC8-1850-4D91-A342-51EF1B68F107}" srcOrd="0" destOrd="0" parTransId="{6C04C222-FB34-48BC-9E2A-F92EA3CA8F65}" sibTransId="{27778DB6-A22D-4C3D-982C-16C1AF23B4D1}"/>
    <dgm:cxn modelId="{676FFB1F-2906-423E-B81C-1132D10B7874}" srcId="{A0264EC8-1850-4D91-A342-51EF1B68F107}" destId="{95F4F438-8E9F-4E37-AFBE-FE101679EB35}" srcOrd="4" destOrd="0" parTransId="{3A9B5FFB-C159-4079-A107-272F7A626CEC}" sibTransId="{7392E9D2-F7D5-4C5C-95BB-B0CCF91B914D}"/>
    <dgm:cxn modelId="{D3FD3233-95FB-3B4C-BD04-E19878DAE6D7}" type="presOf" srcId="{36E4E994-97AC-49AF-B03D-39AFC35F93C2}" destId="{8F75F1D5-3B7C-BC40-9DAC-027C1CD40587}" srcOrd="0" destOrd="0" presId="urn:microsoft.com/office/officeart/2008/layout/LinedList"/>
    <dgm:cxn modelId="{7197D336-F6D0-354C-819C-BCB58AFB31C5}" type="presOf" srcId="{95F4F438-8E9F-4E37-AFBE-FE101679EB35}" destId="{431835EF-CCFF-E645-98AD-2DCF5FB1EC94}" srcOrd="0" destOrd="0" presId="urn:microsoft.com/office/officeart/2008/layout/LinedList"/>
    <dgm:cxn modelId="{9E283B62-D28F-4195-B713-52AFF95B936B}" srcId="{A0264EC8-1850-4D91-A342-51EF1B68F107}" destId="{8D107178-9FDD-472C-AFCF-6439D1EF8DAD}" srcOrd="3" destOrd="0" parTransId="{61C22B2B-494D-46CA-B504-E003A7F38F8C}" sibTransId="{CDE97646-E2BF-44AF-AB50-3D06D9964A61}"/>
    <dgm:cxn modelId="{9B90786D-5068-4BE7-BBDB-1994D1FC64C2}" srcId="{A0264EC8-1850-4D91-A342-51EF1B68F107}" destId="{A442970C-18FF-4DAD-9F64-29202031BDA9}" srcOrd="5" destOrd="0" parTransId="{D49C0354-4572-4FE2-A643-A4F177114F6D}" sibTransId="{ABEA7B2F-5838-4164-AF79-E64D7EA2440C}"/>
    <dgm:cxn modelId="{2D774275-4180-419D-B543-1FA90F715DA8}" srcId="{A0264EC8-1850-4D91-A342-51EF1B68F107}" destId="{643154FB-EA2D-4BBE-A63C-34E1FD4479A1}" srcOrd="1" destOrd="0" parTransId="{E2651C88-C63C-4DEC-997C-CC764E3EAF37}" sibTransId="{3CBCB6EF-A259-497B-9811-3150F52A4933}"/>
    <dgm:cxn modelId="{1C9ECF77-274D-4D42-82BD-9F572101CE19}" srcId="{A0264EC8-1850-4D91-A342-51EF1B68F107}" destId="{3F3EBAE6-8BBD-431C-8DB4-AF62C90BA829}" srcOrd="2" destOrd="0" parTransId="{2F7DDB2E-BA20-441D-9978-9B46E5639BD9}" sibTransId="{F77924C5-156E-4896-8F45-9288BF8E341C}"/>
    <dgm:cxn modelId="{2B5F618C-9076-47D7-A3AF-5E42EAB54099}" srcId="{A0264EC8-1850-4D91-A342-51EF1B68F107}" destId="{5F793399-C9EB-4D2A-ADB7-DEE84A28F4D5}" srcOrd="0" destOrd="0" parTransId="{90CA826A-E151-412F-910D-A315792FC867}" sibTransId="{2AA9066B-3FF9-44B0-9490-3BE70D170C43}"/>
    <dgm:cxn modelId="{82838A93-2F9E-7B45-936B-90C8CC30D12C}" type="presOf" srcId="{3F3EBAE6-8BBD-431C-8DB4-AF62C90BA829}" destId="{A1E43BF0-1ECB-6F40-A333-6C4D5522C0FB}" srcOrd="0" destOrd="0" presId="urn:microsoft.com/office/officeart/2008/layout/LinedList"/>
    <dgm:cxn modelId="{4FA25B98-09A6-5747-A4E9-03DED0DFB335}" type="presOf" srcId="{8D107178-9FDD-472C-AFCF-6439D1EF8DAD}" destId="{4FF4245D-6AFF-0746-8286-9317C387BD84}" srcOrd="0" destOrd="0" presId="urn:microsoft.com/office/officeart/2008/layout/LinedList"/>
    <dgm:cxn modelId="{07AC7898-09CB-CE4F-9509-53D0A41874A7}" type="presOf" srcId="{A442970C-18FF-4DAD-9F64-29202031BDA9}" destId="{049959CD-8E23-884E-B459-32B5C5107568}" srcOrd="0" destOrd="0" presId="urn:microsoft.com/office/officeart/2008/layout/LinedList"/>
    <dgm:cxn modelId="{AE8C8BDA-026E-674B-9625-36159EA8B441}" type="presOf" srcId="{643154FB-EA2D-4BBE-A63C-34E1FD4479A1}" destId="{0D4E0834-A03C-0147-9483-EAFDE9F62106}" srcOrd="0" destOrd="0" presId="urn:microsoft.com/office/officeart/2008/layout/LinedList"/>
    <dgm:cxn modelId="{CB5E50DF-5C9E-8A48-AB17-C0BA7363F403}" type="presOf" srcId="{64781A50-B958-4216-8A76-EB8BDE8562F1}" destId="{41DF9014-88D3-3A4B-8FA2-CEA520796C78}" srcOrd="0" destOrd="0" presId="urn:microsoft.com/office/officeart/2008/layout/LinedList"/>
    <dgm:cxn modelId="{609C51E0-8C0F-F944-8E2D-7C2B04605833}" type="presOf" srcId="{5F793399-C9EB-4D2A-ADB7-DEE84A28F4D5}" destId="{DD70A562-8770-EE4E-8A11-30BD43BE0EA7}" srcOrd="0" destOrd="0" presId="urn:microsoft.com/office/officeart/2008/layout/LinedList"/>
    <dgm:cxn modelId="{8055F4E1-B488-4BD5-BD15-D9F2261E0AC7}" srcId="{A0264EC8-1850-4D91-A342-51EF1B68F107}" destId="{36E4E994-97AC-49AF-B03D-39AFC35F93C2}" srcOrd="6" destOrd="0" parTransId="{1C95437D-2323-4F8A-9F68-FFC8EA21B1AF}" sibTransId="{38CCB140-43B6-40F0-B7D7-C489A771E518}"/>
    <dgm:cxn modelId="{1BDAC3CF-7AF6-B74F-B7E2-74E19691D8CA}" type="presParOf" srcId="{41DF9014-88D3-3A4B-8FA2-CEA520796C78}" destId="{36A0E3C7-2035-3741-A6A0-AA2B061B2763}" srcOrd="0" destOrd="0" presId="urn:microsoft.com/office/officeart/2008/layout/LinedList"/>
    <dgm:cxn modelId="{00414898-A2BF-854C-891D-3553C438F968}" type="presParOf" srcId="{41DF9014-88D3-3A4B-8FA2-CEA520796C78}" destId="{CB685149-3FA3-FA4F-BB7E-818F4AF4AF2D}" srcOrd="1" destOrd="0" presId="urn:microsoft.com/office/officeart/2008/layout/LinedList"/>
    <dgm:cxn modelId="{46AABDEA-56BE-D642-8610-948BD401D2FF}" type="presParOf" srcId="{CB685149-3FA3-FA4F-BB7E-818F4AF4AF2D}" destId="{C1A0BDD5-68AA-594E-82C1-4F42F5CBDEFA}" srcOrd="0" destOrd="0" presId="urn:microsoft.com/office/officeart/2008/layout/LinedList"/>
    <dgm:cxn modelId="{25DBD502-F98C-A348-BB6A-7E08C7B6197F}" type="presParOf" srcId="{CB685149-3FA3-FA4F-BB7E-818F4AF4AF2D}" destId="{4FDD9603-E1E0-5E4B-8E65-6521B90DDC3D}" srcOrd="1" destOrd="0" presId="urn:microsoft.com/office/officeart/2008/layout/LinedList"/>
    <dgm:cxn modelId="{982ADB9C-F5E2-C347-86A7-A00BC1A06037}" type="presParOf" srcId="{4FDD9603-E1E0-5E4B-8E65-6521B90DDC3D}" destId="{0F961B3A-CCB8-1447-A932-206EE802DDDD}" srcOrd="0" destOrd="0" presId="urn:microsoft.com/office/officeart/2008/layout/LinedList"/>
    <dgm:cxn modelId="{EDED3DB9-67B5-5941-B1C4-5F3E1128FBF3}" type="presParOf" srcId="{4FDD9603-E1E0-5E4B-8E65-6521B90DDC3D}" destId="{08D624D1-16CF-BC43-9186-8405AB0D7EF2}" srcOrd="1" destOrd="0" presId="urn:microsoft.com/office/officeart/2008/layout/LinedList"/>
    <dgm:cxn modelId="{6DF80C9F-2E27-A042-A400-6866DE89C5FF}" type="presParOf" srcId="{08D624D1-16CF-BC43-9186-8405AB0D7EF2}" destId="{F48E314E-C4FA-0D44-9DD8-1B1BFEB3BEA8}" srcOrd="0" destOrd="0" presId="urn:microsoft.com/office/officeart/2008/layout/LinedList"/>
    <dgm:cxn modelId="{8B665466-BC3F-5E4D-8737-2B1656CBA3A2}" type="presParOf" srcId="{08D624D1-16CF-BC43-9186-8405AB0D7EF2}" destId="{DD70A562-8770-EE4E-8A11-30BD43BE0EA7}" srcOrd="1" destOrd="0" presId="urn:microsoft.com/office/officeart/2008/layout/LinedList"/>
    <dgm:cxn modelId="{6B862858-CF7A-B246-B650-2E154876D9FD}" type="presParOf" srcId="{08D624D1-16CF-BC43-9186-8405AB0D7EF2}" destId="{91172551-3E45-E941-99F2-9F8395CE05D6}" srcOrd="2" destOrd="0" presId="urn:microsoft.com/office/officeart/2008/layout/LinedList"/>
    <dgm:cxn modelId="{2B27BEC7-1979-814C-A0DD-3179A10B8A0F}" type="presParOf" srcId="{4FDD9603-E1E0-5E4B-8E65-6521B90DDC3D}" destId="{64533218-0DFD-174F-BAE6-5D9E80021BE7}" srcOrd="2" destOrd="0" presId="urn:microsoft.com/office/officeart/2008/layout/LinedList"/>
    <dgm:cxn modelId="{C49E19E4-2A01-304E-A133-BCC79308F70A}" type="presParOf" srcId="{4FDD9603-E1E0-5E4B-8E65-6521B90DDC3D}" destId="{A676FD78-7C8A-9D47-9A9C-05C619503E88}" srcOrd="3" destOrd="0" presId="urn:microsoft.com/office/officeart/2008/layout/LinedList"/>
    <dgm:cxn modelId="{A644E910-FFEB-2748-AD11-655C1C5FD6B2}" type="presParOf" srcId="{4FDD9603-E1E0-5E4B-8E65-6521B90DDC3D}" destId="{F8F7A08D-5C69-8F42-A450-E2FAD4C01E3A}" srcOrd="4" destOrd="0" presId="urn:microsoft.com/office/officeart/2008/layout/LinedList"/>
    <dgm:cxn modelId="{54DBFDE5-D365-B442-87E6-0905A4DD642C}" type="presParOf" srcId="{F8F7A08D-5C69-8F42-A450-E2FAD4C01E3A}" destId="{022ACD11-D0CF-3D4F-880C-820B6AA496CE}" srcOrd="0" destOrd="0" presId="urn:microsoft.com/office/officeart/2008/layout/LinedList"/>
    <dgm:cxn modelId="{418619BC-2509-594C-9CCB-F4074AF843F8}" type="presParOf" srcId="{F8F7A08D-5C69-8F42-A450-E2FAD4C01E3A}" destId="{0D4E0834-A03C-0147-9483-EAFDE9F62106}" srcOrd="1" destOrd="0" presId="urn:microsoft.com/office/officeart/2008/layout/LinedList"/>
    <dgm:cxn modelId="{1E769EF6-B8D7-5442-86D1-49EDDA9E7A87}" type="presParOf" srcId="{F8F7A08D-5C69-8F42-A450-E2FAD4C01E3A}" destId="{B964F1DC-69DA-0247-A2F4-CB577BFA12CD}" srcOrd="2" destOrd="0" presId="urn:microsoft.com/office/officeart/2008/layout/LinedList"/>
    <dgm:cxn modelId="{1E828ACF-06AE-A545-979A-5C0A4D69649D}" type="presParOf" srcId="{4FDD9603-E1E0-5E4B-8E65-6521B90DDC3D}" destId="{F60C3424-C74D-BA49-9A2A-85727AD87CC2}" srcOrd="5" destOrd="0" presId="urn:microsoft.com/office/officeart/2008/layout/LinedList"/>
    <dgm:cxn modelId="{67761EC3-5F0E-F448-B141-6226B09374FD}" type="presParOf" srcId="{4FDD9603-E1E0-5E4B-8E65-6521B90DDC3D}" destId="{2CDBF00F-9FD6-614D-BF1F-D7A0077FAC8F}" srcOrd="6" destOrd="0" presId="urn:microsoft.com/office/officeart/2008/layout/LinedList"/>
    <dgm:cxn modelId="{CE850657-961C-C341-A2B8-17AF70CA7007}" type="presParOf" srcId="{4FDD9603-E1E0-5E4B-8E65-6521B90DDC3D}" destId="{F23EC4E2-31D1-F84E-AB7E-6DFDF0C65938}" srcOrd="7" destOrd="0" presId="urn:microsoft.com/office/officeart/2008/layout/LinedList"/>
    <dgm:cxn modelId="{28884BB9-A56D-9A46-B5A8-B6E1548609A7}" type="presParOf" srcId="{F23EC4E2-31D1-F84E-AB7E-6DFDF0C65938}" destId="{2064663A-FFA0-DC4B-BACF-CD2164A5DD14}" srcOrd="0" destOrd="0" presId="urn:microsoft.com/office/officeart/2008/layout/LinedList"/>
    <dgm:cxn modelId="{D45AEC5C-44F4-604A-8CFC-DAA42B13CE58}" type="presParOf" srcId="{F23EC4E2-31D1-F84E-AB7E-6DFDF0C65938}" destId="{A1E43BF0-1ECB-6F40-A333-6C4D5522C0FB}" srcOrd="1" destOrd="0" presId="urn:microsoft.com/office/officeart/2008/layout/LinedList"/>
    <dgm:cxn modelId="{7BC2B156-6217-BD4E-B384-F30E1291B7DB}" type="presParOf" srcId="{F23EC4E2-31D1-F84E-AB7E-6DFDF0C65938}" destId="{821A48C3-5292-174D-953F-A7726CF26C99}" srcOrd="2" destOrd="0" presId="urn:microsoft.com/office/officeart/2008/layout/LinedList"/>
    <dgm:cxn modelId="{53E0E8A6-9E88-1446-A069-0E0AFC4E93C7}" type="presParOf" srcId="{4FDD9603-E1E0-5E4B-8E65-6521B90DDC3D}" destId="{BBABD658-24D6-CE40-9AA8-E28192692774}" srcOrd="8" destOrd="0" presId="urn:microsoft.com/office/officeart/2008/layout/LinedList"/>
    <dgm:cxn modelId="{3D6022FE-38D6-F04C-B0ED-1716209EA6D6}" type="presParOf" srcId="{4FDD9603-E1E0-5E4B-8E65-6521B90DDC3D}" destId="{DE7F4C84-0791-F84A-91B3-8ABA8CB3E238}" srcOrd="9" destOrd="0" presId="urn:microsoft.com/office/officeart/2008/layout/LinedList"/>
    <dgm:cxn modelId="{704A5327-AB20-874B-AD5A-64005E7282E9}" type="presParOf" srcId="{4FDD9603-E1E0-5E4B-8E65-6521B90DDC3D}" destId="{C1182B70-B4A3-2E42-8B0D-FEE81CE9CE4D}" srcOrd="10" destOrd="0" presId="urn:microsoft.com/office/officeart/2008/layout/LinedList"/>
    <dgm:cxn modelId="{B0792FD6-B3E0-D849-B4DC-F7269593B393}" type="presParOf" srcId="{C1182B70-B4A3-2E42-8B0D-FEE81CE9CE4D}" destId="{46A33D96-006D-024A-9738-DE2D54C0310E}" srcOrd="0" destOrd="0" presId="urn:microsoft.com/office/officeart/2008/layout/LinedList"/>
    <dgm:cxn modelId="{DFE22309-42FC-E14D-A0C9-F8E0C272BE39}" type="presParOf" srcId="{C1182B70-B4A3-2E42-8B0D-FEE81CE9CE4D}" destId="{4FF4245D-6AFF-0746-8286-9317C387BD84}" srcOrd="1" destOrd="0" presId="urn:microsoft.com/office/officeart/2008/layout/LinedList"/>
    <dgm:cxn modelId="{5554F133-FF55-F045-9E00-E29C9A7E8C60}" type="presParOf" srcId="{C1182B70-B4A3-2E42-8B0D-FEE81CE9CE4D}" destId="{7D1DB36F-4B78-B342-8389-30E2B72A56F3}" srcOrd="2" destOrd="0" presId="urn:microsoft.com/office/officeart/2008/layout/LinedList"/>
    <dgm:cxn modelId="{352A1CA4-11B0-2145-B0D2-F683AC9EEE91}" type="presParOf" srcId="{4FDD9603-E1E0-5E4B-8E65-6521B90DDC3D}" destId="{2D01675A-4699-A74E-B858-C7A8BC116CC6}" srcOrd="11" destOrd="0" presId="urn:microsoft.com/office/officeart/2008/layout/LinedList"/>
    <dgm:cxn modelId="{08C2A305-3783-8846-A3F5-F25F1BB4F259}" type="presParOf" srcId="{4FDD9603-E1E0-5E4B-8E65-6521B90DDC3D}" destId="{D344E6D2-54C3-5C40-A609-3D6918ABFE7D}" srcOrd="12" destOrd="0" presId="urn:microsoft.com/office/officeart/2008/layout/LinedList"/>
    <dgm:cxn modelId="{70E47762-AFAD-4A42-AA0E-9D2FC13CC2A2}" type="presParOf" srcId="{4FDD9603-E1E0-5E4B-8E65-6521B90DDC3D}" destId="{2AF8A18F-7AA1-6444-84E6-DB616BCDBE30}" srcOrd="13" destOrd="0" presId="urn:microsoft.com/office/officeart/2008/layout/LinedList"/>
    <dgm:cxn modelId="{606CFA8D-5B58-BF4C-9792-30ED6F18B302}" type="presParOf" srcId="{2AF8A18F-7AA1-6444-84E6-DB616BCDBE30}" destId="{4C7D473E-2DB9-BC49-BD62-9C41AD7168A6}" srcOrd="0" destOrd="0" presId="urn:microsoft.com/office/officeart/2008/layout/LinedList"/>
    <dgm:cxn modelId="{6D4636EC-62D2-A44C-89C1-357D7B12EF5B}" type="presParOf" srcId="{2AF8A18F-7AA1-6444-84E6-DB616BCDBE30}" destId="{431835EF-CCFF-E645-98AD-2DCF5FB1EC94}" srcOrd="1" destOrd="0" presId="urn:microsoft.com/office/officeart/2008/layout/LinedList"/>
    <dgm:cxn modelId="{1DAACDCA-56D9-7C4C-91B9-05B52D679B96}" type="presParOf" srcId="{2AF8A18F-7AA1-6444-84E6-DB616BCDBE30}" destId="{F6A20C09-A4AE-4547-A518-10D7557E17F3}" srcOrd="2" destOrd="0" presId="urn:microsoft.com/office/officeart/2008/layout/LinedList"/>
    <dgm:cxn modelId="{54F1F110-2614-F042-8E2B-96377CD4F562}" type="presParOf" srcId="{4FDD9603-E1E0-5E4B-8E65-6521B90DDC3D}" destId="{CD49AFC8-42A2-914A-8A70-68F09188D1CD}" srcOrd="14" destOrd="0" presId="urn:microsoft.com/office/officeart/2008/layout/LinedList"/>
    <dgm:cxn modelId="{95CAF859-0C16-284B-BD62-D92A173AE861}" type="presParOf" srcId="{4FDD9603-E1E0-5E4B-8E65-6521B90DDC3D}" destId="{55A26130-A329-9A46-82B3-11D7B3E508BB}" srcOrd="15" destOrd="0" presId="urn:microsoft.com/office/officeart/2008/layout/LinedList"/>
    <dgm:cxn modelId="{5B98DD10-AB5D-EF42-A03A-4AEE31627F11}" type="presParOf" srcId="{4FDD9603-E1E0-5E4B-8E65-6521B90DDC3D}" destId="{2BC9578D-B88B-7C45-A0EA-1E29C7FF7949}" srcOrd="16" destOrd="0" presId="urn:microsoft.com/office/officeart/2008/layout/LinedList"/>
    <dgm:cxn modelId="{DCE69EE5-195A-0F4B-8D95-621B2D5D97BB}" type="presParOf" srcId="{2BC9578D-B88B-7C45-A0EA-1E29C7FF7949}" destId="{45FE2A36-4300-214B-8886-8F07CB1B5B5C}" srcOrd="0" destOrd="0" presId="urn:microsoft.com/office/officeart/2008/layout/LinedList"/>
    <dgm:cxn modelId="{A27124E1-D4D8-BE45-A703-9F7DA42B89EC}" type="presParOf" srcId="{2BC9578D-B88B-7C45-A0EA-1E29C7FF7949}" destId="{049959CD-8E23-884E-B459-32B5C5107568}" srcOrd="1" destOrd="0" presId="urn:microsoft.com/office/officeart/2008/layout/LinedList"/>
    <dgm:cxn modelId="{D5CD3191-D60F-BF43-9222-208B4FE51AE0}" type="presParOf" srcId="{2BC9578D-B88B-7C45-A0EA-1E29C7FF7949}" destId="{48A17F2E-BB41-5D47-BF50-4F972D4CBF0E}" srcOrd="2" destOrd="0" presId="urn:microsoft.com/office/officeart/2008/layout/LinedList"/>
    <dgm:cxn modelId="{A7CD7F72-A659-A945-98EB-38CF2A557A39}" type="presParOf" srcId="{4FDD9603-E1E0-5E4B-8E65-6521B90DDC3D}" destId="{37A7C162-CCC6-A74E-A934-964E031301FD}" srcOrd="17" destOrd="0" presId="urn:microsoft.com/office/officeart/2008/layout/LinedList"/>
    <dgm:cxn modelId="{50371085-4E52-874C-B5A1-5A201B6C91C1}" type="presParOf" srcId="{4FDD9603-E1E0-5E4B-8E65-6521B90DDC3D}" destId="{8EF013FC-795D-B84E-A99B-8DBE9EB2699F}" srcOrd="18" destOrd="0" presId="urn:microsoft.com/office/officeart/2008/layout/LinedList"/>
    <dgm:cxn modelId="{82F66CE1-A709-074B-94A8-BA542F739EED}" type="presParOf" srcId="{4FDD9603-E1E0-5E4B-8E65-6521B90DDC3D}" destId="{53BCE152-43F2-D540-ABDD-ECAEDA2A81D7}" srcOrd="19" destOrd="0" presId="urn:microsoft.com/office/officeart/2008/layout/LinedList"/>
    <dgm:cxn modelId="{6061FFE6-ECC6-1B40-8D68-6FE8AEE9D30C}" type="presParOf" srcId="{53BCE152-43F2-D540-ABDD-ECAEDA2A81D7}" destId="{AD1F8C67-CFE2-B84D-82DF-5576600ABDA3}" srcOrd="0" destOrd="0" presId="urn:microsoft.com/office/officeart/2008/layout/LinedList"/>
    <dgm:cxn modelId="{0E5FF798-D0DA-0E4B-B541-78868CACD84F}" type="presParOf" srcId="{53BCE152-43F2-D540-ABDD-ECAEDA2A81D7}" destId="{8F75F1D5-3B7C-BC40-9DAC-027C1CD40587}" srcOrd="1" destOrd="0" presId="urn:microsoft.com/office/officeart/2008/layout/LinedList"/>
    <dgm:cxn modelId="{CACB980D-99EF-ED4A-BB1A-41B4746D4A02}" type="presParOf" srcId="{53BCE152-43F2-D540-ABDD-ECAEDA2A81D7}" destId="{C924A8CA-1E3E-FB4B-88C1-DC1CF27463B2}" srcOrd="2" destOrd="0" presId="urn:microsoft.com/office/officeart/2008/layout/LinedList"/>
    <dgm:cxn modelId="{BECB48A0-ED75-6543-BCE5-F9E0E134F061}" type="presParOf" srcId="{4FDD9603-E1E0-5E4B-8E65-6521B90DDC3D}" destId="{3F063D00-5C39-9346-A967-0ACBCC2AA470}" srcOrd="20" destOrd="0" presId="urn:microsoft.com/office/officeart/2008/layout/LinedList"/>
    <dgm:cxn modelId="{CF5D09A6-50DE-1845-A280-55341BB1AB5A}" type="presParOf" srcId="{4FDD9603-E1E0-5E4B-8E65-6521B90DDC3D}" destId="{2E6E9121-B87A-BD48-9F2C-C64544F1E13B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781A50-B958-4216-8A76-EB8BDE8562F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264EC8-1850-4D91-A342-51EF1B68F107}">
      <dgm:prSet/>
      <dgm:spPr/>
      <dgm:t>
        <a:bodyPr/>
        <a:lstStyle/>
        <a:p>
          <a:r>
            <a:rPr lang="en-IN" dirty="0"/>
            <a:t>Accuracy:</a:t>
          </a:r>
        </a:p>
        <a:p>
          <a:r>
            <a:rPr lang="en-IN" dirty="0"/>
            <a:t>0.75</a:t>
          </a:r>
          <a:endParaRPr lang="en-US" dirty="0"/>
        </a:p>
      </dgm:t>
    </dgm:pt>
    <dgm:pt modelId="{6C04C222-FB34-48BC-9E2A-F92EA3CA8F65}" type="parTrans" cxnId="{83F84104-ED22-4231-A6FB-2A3A4AC390D6}">
      <dgm:prSet/>
      <dgm:spPr/>
      <dgm:t>
        <a:bodyPr/>
        <a:lstStyle/>
        <a:p>
          <a:endParaRPr lang="en-US"/>
        </a:p>
      </dgm:t>
    </dgm:pt>
    <dgm:pt modelId="{27778DB6-A22D-4C3D-982C-16C1AF23B4D1}" type="sibTrans" cxnId="{83F84104-ED22-4231-A6FB-2A3A4AC390D6}">
      <dgm:prSet/>
      <dgm:spPr/>
      <dgm:t>
        <a:bodyPr/>
        <a:lstStyle/>
        <a:p>
          <a:endParaRPr lang="en-US"/>
        </a:p>
      </dgm:t>
    </dgm:pt>
    <dgm:pt modelId="{5F793399-C9EB-4D2A-ADB7-DEE84A28F4D5}">
      <dgm:prSet/>
      <dgm:spPr/>
      <dgm:t>
        <a:bodyPr/>
        <a:lstStyle/>
        <a:p>
          <a:r>
            <a:rPr lang="en-IN" dirty="0"/>
            <a:t>Precision: 0.70 </a:t>
          </a:r>
          <a:endParaRPr lang="en-US" dirty="0"/>
        </a:p>
      </dgm:t>
    </dgm:pt>
    <dgm:pt modelId="{90CA826A-E151-412F-910D-A315792FC867}" type="parTrans" cxnId="{2B5F618C-9076-47D7-A3AF-5E42EAB54099}">
      <dgm:prSet/>
      <dgm:spPr/>
      <dgm:t>
        <a:bodyPr/>
        <a:lstStyle/>
        <a:p>
          <a:endParaRPr lang="en-US"/>
        </a:p>
      </dgm:t>
    </dgm:pt>
    <dgm:pt modelId="{2AA9066B-3FF9-44B0-9490-3BE70D170C43}" type="sibTrans" cxnId="{2B5F618C-9076-47D7-A3AF-5E42EAB54099}">
      <dgm:prSet/>
      <dgm:spPr/>
      <dgm:t>
        <a:bodyPr/>
        <a:lstStyle/>
        <a:p>
          <a:endParaRPr lang="en-US"/>
        </a:p>
      </dgm:t>
    </dgm:pt>
    <dgm:pt modelId="{643154FB-EA2D-4BBE-A63C-34E1FD4479A1}">
      <dgm:prSet/>
      <dgm:spPr/>
      <dgm:t>
        <a:bodyPr/>
        <a:lstStyle/>
        <a:p>
          <a:r>
            <a:rPr lang="en-IN" dirty="0"/>
            <a:t>Recall: 0.80 </a:t>
          </a:r>
          <a:endParaRPr lang="en-US" dirty="0"/>
        </a:p>
      </dgm:t>
    </dgm:pt>
    <dgm:pt modelId="{E2651C88-C63C-4DEC-997C-CC764E3EAF37}" type="parTrans" cxnId="{2D774275-4180-419D-B543-1FA90F715DA8}">
      <dgm:prSet/>
      <dgm:spPr/>
      <dgm:t>
        <a:bodyPr/>
        <a:lstStyle/>
        <a:p>
          <a:endParaRPr lang="en-US"/>
        </a:p>
      </dgm:t>
    </dgm:pt>
    <dgm:pt modelId="{3CBCB6EF-A259-497B-9811-3150F52A4933}" type="sibTrans" cxnId="{2D774275-4180-419D-B543-1FA90F715DA8}">
      <dgm:prSet/>
      <dgm:spPr/>
      <dgm:t>
        <a:bodyPr/>
        <a:lstStyle/>
        <a:p>
          <a:endParaRPr lang="en-US"/>
        </a:p>
      </dgm:t>
    </dgm:pt>
    <dgm:pt modelId="{3F3EBAE6-8BBD-431C-8DB4-AF62C90BA829}">
      <dgm:prSet/>
      <dgm:spPr/>
      <dgm:t>
        <a:bodyPr/>
        <a:lstStyle/>
        <a:p>
          <a:r>
            <a:rPr lang="en-IN" dirty="0"/>
            <a:t>F1-score: 0.75 </a:t>
          </a:r>
          <a:endParaRPr lang="en-US" dirty="0"/>
        </a:p>
      </dgm:t>
    </dgm:pt>
    <dgm:pt modelId="{2F7DDB2E-BA20-441D-9978-9B46E5639BD9}" type="parTrans" cxnId="{1C9ECF77-274D-4D42-82BD-9F572101CE19}">
      <dgm:prSet/>
      <dgm:spPr/>
      <dgm:t>
        <a:bodyPr/>
        <a:lstStyle/>
        <a:p>
          <a:endParaRPr lang="en-US"/>
        </a:p>
      </dgm:t>
    </dgm:pt>
    <dgm:pt modelId="{F77924C5-156E-4896-8F45-9288BF8E341C}" type="sibTrans" cxnId="{1C9ECF77-274D-4D42-82BD-9F572101CE19}">
      <dgm:prSet/>
      <dgm:spPr/>
      <dgm:t>
        <a:bodyPr/>
        <a:lstStyle/>
        <a:p>
          <a:endParaRPr lang="en-US"/>
        </a:p>
      </dgm:t>
    </dgm:pt>
    <dgm:pt modelId="{8D107178-9FDD-472C-AFCF-6439D1EF8DAD}">
      <dgm:prSet/>
      <dgm:spPr/>
      <dgm:t>
        <a:bodyPr/>
        <a:lstStyle/>
        <a:p>
          <a:r>
            <a:rPr lang="en-IN" dirty="0"/>
            <a:t>AUC-ROC: 0.84</a:t>
          </a:r>
          <a:endParaRPr lang="en-US" dirty="0"/>
        </a:p>
      </dgm:t>
    </dgm:pt>
    <dgm:pt modelId="{61C22B2B-494D-46CA-B504-E003A7F38F8C}" type="parTrans" cxnId="{9E283B62-D28F-4195-B713-52AFF95B936B}">
      <dgm:prSet/>
      <dgm:spPr/>
      <dgm:t>
        <a:bodyPr/>
        <a:lstStyle/>
        <a:p>
          <a:endParaRPr lang="en-US"/>
        </a:p>
      </dgm:t>
    </dgm:pt>
    <dgm:pt modelId="{CDE97646-E2BF-44AF-AB50-3D06D9964A61}" type="sibTrans" cxnId="{9E283B62-D28F-4195-B713-52AFF95B936B}">
      <dgm:prSet/>
      <dgm:spPr/>
      <dgm:t>
        <a:bodyPr/>
        <a:lstStyle/>
        <a:p>
          <a:endParaRPr lang="en-US"/>
        </a:p>
      </dgm:t>
    </dgm:pt>
    <dgm:pt modelId="{95F4F438-8E9F-4E37-AFBE-FE101679EB35}">
      <dgm:prSet/>
      <dgm:spPr/>
      <dgm:t>
        <a:bodyPr/>
        <a:lstStyle/>
        <a:p>
          <a:r>
            <a:rPr lang="en-IN"/>
            <a:t>Confusion Matrix: </a:t>
          </a:r>
          <a:endParaRPr lang="en-US"/>
        </a:p>
      </dgm:t>
    </dgm:pt>
    <dgm:pt modelId="{3A9B5FFB-C159-4079-A107-272F7A626CEC}" type="parTrans" cxnId="{676FFB1F-2906-423E-B81C-1132D10B7874}">
      <dgm:prSet/>
      <dgm:spPr/>
      <dgm:t>
        <a:bodyPr/>
        <a:lstStyle/>
        <a:p>
          <a:endParaRPr lang="en-US"/>
        </a:p>
      </dgm:t>
    </dgm:pt>
    <dgm:pt modelId="{7392E9D2-F7D5-4C5C-95BB-B0CCF91B914D}" type="sibTrans" cxnId="{676FFB1F-2906-423E-B81C-1132D10B7874}">
      <dgm:prSet/>
      <dgm:spPr/>
      <dgm:t>
        <a:bodyPr/>
        <a:lstStyle/>
        <a:p>
          <a:endParaRPr lang="en-US"/>
        </a:p>
      </dgm:t>
    </dgm:pt>
    <dgm:pt modelId="{A442970C-18FF-4DAD-9F64-29202031BDA9}">
      <dgm:prSet/>
      <dgm:spPr/>
      <dgm:t>
        <a:bodyPr/>
        <a:lstStyle/>
        <a:p>
          <a:r>
            <a:rPr lang="en-IN" dirty="0"/>
            <a:t>[[518 199] </a:t>
          </a:r>
          <a:endParaRPr lang="en-US" dirty="0"/>
        </a:p>
      </dgm:t>
    </dgm:pt>
    <dgm:pt modelId="{D49C0354-4572-4FE2-A643-A4F177114F6D}" type="parTrans" cxnId="{9B90786D-5068-4BE7-BBDB-1994D1FC64C2}">
      <dgm:prSet/>
      <dgm:spPr/>
      <dgm:t>
        <a:bodyPr/>
        <a:lstStyle/>
        <a:p>
          <a:endParaRPr lang="en-US"/>
        </a:p>
      </dgm:t>
    </dgm:pt>
    <dgm:pt modelId="{ABEA7B2F-5838-4164-AF79-E64D7EA2440C}" type="sibTrans" cxnId="{9B90786D-5068-4BE7-BBDB-1994D1FC64C2}">
      <dgm:prSet/>
      <dgm:spPr/>
      <dgm:t>
        <a:bodyPr/>
        <a:lstStyle/>
        <a:p>
          <a:endParaRPr lang="en-US"/>
        </a:p>
      </dgm:t>
    </dgm:pt>
    <dgm:pt modelId="{36E4E994-97AC-49AF-B03D-39AFC35F93C2}">
      <dgm:prSet/>
      <dgm:spPr/>
      <dgm:t>
        <a:bodyPr/>
        <a:lstStyle/>
        <a:p>
          <a:r>
            <a:rPr lang="en-IN" dirty="0"/>
            <a:t>[ 121 474]]</a:t>
          </a:r>
          <a:endParaRPr lang="en-US" dirty="0"/>
        </a:p>
      </dgm:t>
    </dgm:pt>
    <dgm:pt modelId="{1C95437D-2323-4F8A-9F68-FFC8EA21B1AF}" type="parTrans" cxnId="{8055F4E1-B488-4BD5-BD15-D9F2261E0AC7}">
      <dgm:prSet/>
      <dgm:spPr/>
      <dgm:t>
        <a:bodyPr/>
        <a:lstStyle/>
        <a:p>
          <a:endParaRPr lang="en-US"/>
        </a:p>
      </dgm:t>
    </dgm:pt>
    <dgm:pt modelId="{38CCB140-43B6-40F0-B7D7-C489A771E518}" type="sibTrans" cxnId="{8055F4E1-B488-4BD5-BD15-D9F2261E0AC7}">
      <dgm:prSet/>
      <dgm:spPr/>
      <dgm:t>
        <a:bodyPr/>
        <a:lstStyle/>
        <a:p>
          <a:endParaRPr lang="en-US"/>
        </a:p>
      </dgm:t>
    </dgm:pt>
    <dgm:pt modelId="{41DF9014-88D3-3A4B-8FA2-CEA520796C78}" type="pres">
      <dgm:prSet presAssocID="{64781A50-B958-4216-8A76-EB8BDE8562F1}" presName="vert0" presStyleCnt="0">
        <dgm:presLayoutVars>
          <dgm:dir/>
          <dgm:animOne val="branch"/>
          <dgm:animLvl val="lvl"/>
        </dgm:presLayoutVars>
      </dgm:prSet>
      <dgm:spPr/>
    </dgm:pt>
    <dgm:pt modelId="{36A0E3C7-2035-3741-A6A0-AA2B061B2763}" type="pres">
      <dgm:prSet presAssocID="{A0264EC8-1850-4D91-A342-51EF1B68F107}" presName="thickLine" presStyleLbl="alignNode1" presStyleIdx="0" presStyleCnt="1"/>
      <dgm:spPr/>
    </dgm:pt>
    <dgm:pt modelId="{CB685149-3FA3-FA4F-BB7E-818F4AF4AF2D}" type="pres">
      <dgm:prSet presAssocID="{A0264EC8-1850-4D91-A342-51EF1B68F107}" presName="horz1" presStyleCnt="0"/>
      <dgm:spPr/>
    </dgm:pt>
    <dgm:pt modelId="{C1A0BDD5-68AA-594E-82C1-4F42F5CBDEFA}" type="pres">
      <dgm:prSet presAssocID="{A0264EC8-1850-4D91-A342-51EF1B68F107}" presName="tx1" presStyleLbl="revTx" presStyleIdx="0" presStyleCnt="8"/>
      <dgm:spPr/>
    </dgm:pt>
    <dgm:pt modelId="{4FDD9603-E1E0-5E4B-8E65-6521B90DDC3D}" type="pres">
      <dgm:prSet presAssocID="{A0264EC8-1850-4D91-A342-51EF1B68F107}" presName="vert1" presStyleCnt="0"/>
      <dgm:spPr/>
    </dgm:pt>
    <dgm:pt modelId="{0F961B3A-CCB8-1447-A932-206EE802DDDD}" type="pres">
      <dgm:prSet presAssocID="{5F793399-C9EB-4D2A-ADB7-DEE84A28F4D5}" presName="vertSpace2a" presStyleCnt="0"/>
      <dgm:spPr/>
    </dgm:pt>
    <dgm:pt modelId="{08D624D1-16CF-BC43-9186-8405AB0D7EF2}" type="pres">
      <dgm:prSet presAssocID="{5F793399-C9EB-4D2A-ADB7-DEE84A28F4D5}" presName="horz2" presStyleCnt="0"/>
      <dgm:spPr/>
    </dgm:pt>
    <dgm:pt modelId="{F48E314E-C4FA-0D44-9DD8-1B1BFEB3BEA8}" type="pres">
      <dgm:prSet presAssocID="{5F793399-C9EB-4D2A-ADB7-DEE84A28F4D5}" presName="horzSpace2" presStyleCnt="0"/>
      <dgm:spPr/>
    </dgm:pt>
    <dgm:pt modelId="{DD70A562-8770-EE4E-8A11-30BD43BE0EA7}" type="pres">
      <dgm:prSet presAssocID="{5F793399-C9EB-4D2A-ADB7-DEE84A28F4D5}" presName="tx2" presStyleLbl="revTx" presStyleIdx="1" presStyleCnt="8"/>
      <dgm:spPr/>
    </dgm:pt>
    <dgm:pt modelId="{91172551-3E45-E941-99F2-9F8395CE05D6}" type="pres">
      <dgm:prSet presAssocID="{5F793399-C9EB-4D2A-ADB7-DEE84A28F4D5}" presName="vert2" presStyleCnt="0"/>
      <dgm:spPr/>
    </dgm:pt>
    <dgm:pt modelId="{64533218-0DFD-174F-BAE6-5D9E80021BE7}" type="pres">
      <dgm:prSet presAssocID="{5F793399-C9EB-4D2A-ADB7-DEE84A28F4D5}" presName="thinLine2b" presStyleLbl="callout" presStyleIdx="0" presStyleCnt="7"/>
      <dgm:spPr/>
    </dgm:pt>
    <dgm:pt modelId="{A676FD78-7C8A-9D47-9A9C-05C619503E88}" type="pres">
      <dgm:prSet presAssocID="{5F793399-C9EB-4D2A-ADB7-DEE84A28F4D5}" presName="vertSpace2b" presStyleCnt="0"/>
      <dgm:spPr/>
    </dgm:pt>
    <dgm:pt modelId="{F8F7A08D-5C69-8F42-A450-E2FAD4C01E3A}" type="pres">
      <dgm:prSet presAssocID="{643154FB-EA2D-4BBE-A63C-34E1FD4479A1}" presName="horz2" presStyleCnt="0"/>
      <dgm:spPr/>
    </dgm:pt>
    <dgm:pt modelId="{022ACD11-D0CF-3D4F-880C-820B6AA496CE}" type="pres">
      <dgm:prSet presAssocID="{643154FB-EA2D-4BBE-A63C-34E1FD4479A1}" presName="horzSpace2" presStyleCnt="0"/>
      <dgm:spPr/>
    </dgm:pt>
    <dgm:pt modelId="{0D4E0834-A03C-0147-9483-EAFDE9F62106}" type="pres">
      <dgm:prSet presAssocID="{643154FB-EA2D-4BBE-A63C-34E1FD4479A1}" presName="tx2" presStyleLbl="revTx" presStyleIdx="2" presStyleCnt="8"/>
      <dgm:spPr/>
    </dgm:pt>
    <dgm:pt modelId="{B964F1DC-69DA-0247-A2F4-CB577BFA12CD}" type="pres">
      <dgm:prSet presAssocID="{643154FB-EA2D-4BBE-A63C-34E1FD4479A1}" presName="vert2" presStyleCnt="0"/>
      <dgm:spPr/>
    </dgm:pt>
    <dgm:pt modelId="{F60C3424-C74D-BA49-9A2A-85727AD87CC2}" type="pres">
      <dgm:prSet presAssocID="{643154FB-EA2D-4BBE-A63C-34E1FD4479A1}" presName="thinLine2b" presStyleLbl="callout" presStyleIdx="1" presStyleCnt="7"/>
      <dgm:spPr/>
    </dgm:pt>
    <dgm:pt modelId="{2CDBF00F-9FD6-614D-BF1F-D7A0077FAC8F}" type="pres">
      <dgm:prSet presAssocID="{643154FB-EA2D-4BBE-A63C-34E1FD4479A1}" presName="vertSpace2b" presStyleCnt="0"/>
      <dgm:spPr/>
    </dgm:pt>
    <dgm:pt modelId="{F23EC4E2-31D1-F84E-AB7E-6DFDF0C65938}" type="pres">
      <dgm:prSet presAssocID="{3F3EBAE6-8BBD-431C-8DB4-AF62C90BA829}" presName="horz2" presStyleCnt="0"/>
      <dgm:spPr/>
    </dgm:pt>
    <dgm:pt modelId="{2064663A-FFA0-DC4B-BACF-CD2164A5DD14}" type="pres">
      <dgm:prSet presAssocID="{3F3EBAE6-8BBD-431C-8DB4-AF62C90BA829}" presName="horzSpace2" presStyleCnt="0"/>
      <dgm:spPr/>
    </dgm:pt>
    <dgm:pt modelId="{A1E43BF0-1ECB-6F40-A333-6C4D5522C0FB}" type="pres">
      <dgm:prSet presAssocID="{3F3EBAE6-8BBD-431C-8DB4-AF62C90BA829}" presName="tx2" presStyleLbl="revTx" presStyleIdx="3" presStyleCnt="8"/>
      <dgm:spPr/>
    </dgm:pt>
    <dgm:pt modelId="{821A48C3-5292-174D-953F-A7726CF26C99}" type="pres">
      <dgm:prSet presAssocID="{3F3EBAE6-8BBD-431C-8DB4-AF62C90BA829}" presName="vert2" presStyleCnt="0"/>
      <dgm:spPr/>
    </dgm:pt>
    <dgm:pt modelId="{BBABD658-24D6-CE40-9AA8-E28192692774}" type="pres">
      <dgm:prSet presAssocID="{3F3EBAE6-8BBD-431C-8DB4-AF62C90BA829}" presName="thinLine2b" presStyleLbl="callout" presStyleIdx="2" presStyleCnt="7"/>
      <dgm:spPr/>
    </dgm:pt>
    <dgm:pt modelId="{DE7F4C84-0791-F84A-91B3-8ABA8CB3E238}" type="pres">
      <dgm:prSet presAssocID="{3F3EBAE6-8BBD-431C-8DB4-AF62C90BA829}" presName="vertSpace2b" presStyleCnt="0"/>
      <dgm:spPr/>
    </dgm:pt>
    <dgm:pt modelId="{C1182B70-B4A3-2E42-8B0D-FEE81CE9CE4D}" type="pres">
      <dgm:prSet presAssocID="{8D107178-9FDD-472C-AFCF-6439D1EF8DAD}" presName="horz2" presStyleCnt="0"/>
      <dgm:spPr/>
    </dgm:pt>
    <dgm:pt modelId="{46A33D96-006D-024A-9738-DE2D54C0310E}" type="pres">
      <dgm:prSet presAssocID="{8D107178-9FDD-472C-AFCF-6439D1EF8DAD}" presName="horzSpace2" presStyleCnt="0"/>
      <dgm:spPr/>
    </dgm:pt>
    <dgm:pt modelId="{4FF4245D-6AFF-0746-8286-9317C387BD84}" type="pres">
      <dgm:prSet presAssocID="{8D107178-9FDD-472C-AFCF-6439D1EF8DAD}" presName="tx2" presStyleLbl="revTx" presStyleIdx="4" presStyleCnt="8"/>
      <dgm:spPr/>
    </dgm:pt>
    <dgm:pt modelId="{7D1DB36F-4B78-B342-8389-30E2B72A56F3}" type="pres">
      <dgm:prSet presAssocID="{8D107178-9FDD-472C-AFCF-6439D1EF8DAD}" presName="vert2" presStyleCnt="0"/>
      <dgm:spPr/>
    </dgm:pt>
    <dgm:pt modelId="{2D01675A-4699-A74E-B858-C7A8BC116CC6}" type="pres">
      <dgm:prSet presAssocID="{8D107178-9FDD-472C-AFCF-6439D1EF8DAD}" presName="thinLine2b" presStyleLbl="callout" presStyleIdx="3" presStyleCnt="7"/>
      <dgm:spPr/>
    </dgm:pt>
    <dgm:pt modelId="{D344E6D2-54C3-5C40-A609-3D6918ABFE7D}" type="pres">
      <dgm:prSet presAssocID="{8D107178-9FDD-472C-AFCF-6439D1EF8DAD}" presName="vertSpace2b" presStyleCnt="0"/>
      <dgm:spPr/>
    </dgm:pt>
    <dgm:pt modelId="{2AF8A18F-7AA1-6444-84E6-DB616BCDBE30}" type="pres">
      <dgm:prSet presAssocID="{95F4F438-8E9F-4E37-AFBE-FE101679EB35}" presName="horz2" presStyleCnt="0"/>
      <dgm:spPr/>
    </dgm:pt>
    <dgm:pt modelId="{4C7D473E-2DB9-BC49-BD62-9C41AD7168A6}" type="pres">
      <dgm:prSet presAssocID="{95F4F438-8E9F-4E37-AFBE-FE101679EB35}" presName="horzSpace2" presStyleCnt="0"/>
      <dgm:spPr/>
    </dgm:pt>
    <dgm:pt modelId="{431835EF-CCFF-E645-98AD-2DCF5FB1EC94}" type="pres">
      <dgm:prSet presAssocID="{95F4F438-8E9F-4E37-AFBE-FE101679EB35}" presName="tx2" presStyleLbl="revTx" presStyleIdx="5" presStyleCnt="8"/>
      <dgm:spPr/>
    </dgm:pt>
    <dgm:pt modelId="{F6A20C09-A4AE-4547-A518-10D7557E17F3}" type="pres">
      <dgm:prSet presAssocID="{95F4F438-8E9F-4E37-AFBE-FE101679EB35}" presName="vert2" presStyleCnt="0"/>
      <dgm:spPr/>
    </dgm:pt>
    <dgm:pt modelId="{CD49AFC8-42A2-914A-8A70-68F09188D1CD}" type="pres">
      <dgm:prSet presAssocID="{95F4F438-8E9F-4E37-AFBE-FE101679EB35}" presName="thinLine2b" presStyleLbl="callout" presStyleIdx="4" presStyleCnt="7"/>
      <dgm:spPr/>
    </dgm:pt>
    <dgm:pt modelId="{55A26130-A329-9A46-82B3-11D7B3E508BB}" type="pres">
      <dgm:prSet presAssocID="{95F4F438-8E9F-4E37-AFBE-FE101679EB35}" presName="vertSpace2b" presStyleCnt="0"/>
      <dgm:spPr/>
    </dgm:pt>
    <dgm:pt modelId="{2BC9578D-B88B-7C45-A0EA-1E29C7FF7949}" type="pres">
      <dgm:prSet presAssocID="{A442970C-18FF-4DAD-9F64-29202031BDA9}" presName="horz2" presStyleCnt="0"/>
      <dgm:spPr/>
    </dgm:pt>
    <dgm:pt modelId="{45FE2A36-4300-214B-8886-8F07CB1B5B5C}" type="pres">
      <dgm:prSet presAssocID="{A442970C-18FF-4DAD-9F64-29202031BDA9}" presName="horzSpace2" presStyleCnt="0"/>
      <dgm:spPr/>
    </dgm:pt>
    <dgm:pt modelId="{049959CD-8E23-884E-B459-32B5C5107568}" type="pres">
      <dgm:prSet presAssocID="{A442970C-18FF-4DAD-9F64-29202031BDA9}" presName="tx2" presStyleLbl="revTx" presStyleIdx="6" presStyleCnt="8"/>
      <dgm:spPr/>
    </dgm:pt>
    <dgm:pt modelId="{48A17F2E-BB41-5D47-BF50-4F972D4CBF0E}" type="pres">
      <dgm:prSet presAssocID="{A442970C-18FF-4DAD-9F64-29202031BDA9}" presName="vert2" presStyleCnt="0"/>
      <dgm:spPr/>
    </dgm:pt>
    <dgm:pt modelId="{37A7C162-CCC6-A74E-A934-964E031301FD}" type="pres">
      <dgm:prSet presAssocID="{A442970C-18FF-4DAD-9F64-29202031BDA9}" presName="thinLine2b" presStyleLbl="callout" presStyleIdx="5" presStyleCnt="7"/>
      <dgm:spPr/>
    </dgm:pt>
    <dgm:pt modelId="{8EF013FC-795D-B84E-A99B-8DBE9EB2699F}" type="pres">
      <dgm:prSet presAssocID="{A442970C-18FF-4DAD-9F64-29202031BDA9}" presName="vertSpace2b" presStyleCnt="0"/>
      <dgm:spPr/>
    </dgm:pt>
    <dgm:pt modelId="{53BCE152-43F2-D540-ABDD-ECAEDA2A81D7}" type="pres">
      <dgm:prSet presAssocID="{36E4E994-97AC-49AF-B03D-39AFC35F93C2}" presName="horz2" presStyleCnt="0"/>
      <dgm:spPr/>
    </dgm:pt>
    <dgm:pt modelId="{AD1F8C67-CFE2-B84D-82DF-5576600ABDA3}" type="pres">
      <dgm:prSet presAssocID="{36E4E994-97AC-49AF-B03D-39AFC35F93C2}" presName="horzSpace2" presStyleCnt="0"/>
      <dgm:spPr/>
    </dgm:pt>
    <dgm:pt modelId="{8F75F1D5-3B7C-BC40-9DAC-027C1CD40587}" type="pres">
      <dgm:prSet presAssocID="{36E4E994-97AC-49AF-B03D-39AFC35F93C2}" presName="tx2" presStyleLbl="revTx" presStyleIdx="7" presStyleCnt="8"/>
      <dgm:spPr/>
    </dgm:pt>
    <dgm:pt modelId="{C924A8CA-1E3E-FB4B-88C1-DC1CF27463B2}" type="pres">
      <dgm:prSet presAssocID="{36E4E994-97AC-49AF-B03D-39AFC35F93C2}" presName="vert2" presStyleCnt="0"/>
      <dgm:spPr/>
    </dgm:pt>
    <dgm:pt modelId="{3F063D00-5C39-9346-A967-0ACBCC2AA470}" type="pres">
      <dgm:prSet presAssocID="{36E4E994-97AC-49AF-B03D-39AFC35F93C2}" presName="thinLine2b" presStyleLbl="callout" presStyleIdx="6" presStyleCnt="7"/>
      <dgm:spPr/>
    </dgm:pt>
    <dgm:pt modelId="{2E6E9121-B87A-BD48-9F2C-C64544F1E13B}" type="pres">
      <dgm:prSet presAssocID="{36E4E994-97AC-49AF-B03D-39AFC35F93C2}" presName="vertSpace2b" presStyleCnt="0"/>
      <dgm:spPr/>
    </dgm:pt>
  </dgm:ptLst>
  <dgm:cxnLst>
    <dgm:cxn modelId="{9025F400-3D52-FF49-84E5-B73122667736}" type="presOf" srcId="{A0264EC8-1850-4D91-A342-51EF1B68F107}" destId="{C1A0BDD5-68AA-594E-82C1-4F42F5CBDEFA}" srcOrd="0" destOrd="0" presId="urn:microsoft.com/office/officeart/2008/layout/LinedList"/>
    <dgm:cxn modelId="{83F84104-ED22-4231-A6FB-2A3A4AC390D6}" srcId="{64781A50-B958-4216-8A76-EB8BDE8562F1}" destId="{A0264EC8-1850-4D91-A342-51EF1B68F107}" srcOrd="0" destOrd="0" parTransId="{6C04C222-FB34-48BC-9E2A-F92EA3CA8F65}" sibTransId="{27778DB6-A22D-4C3D-982C-16C1AF23B4D1}"/>
    <dgm:cxn modelId="{676FFB1F-2906-423E-B81C-1132D10B7874}" srcId="{A0264EC8-1850-4D91-A342-51EF1B68F107}" destId="{95F4F438-8E9F-4E37-AFBE-FE101679EB35}" srcOrd="4" destOrd="0" parTransId="{3A9B5FFB-C159-4079-A107-272F7A626CEC}" sibTransId="{7392E9D2-F7D5-4C5C-95BB-B0CCF91B914D}"/>
    <dgm:cxn modelId="{D3FD3233-95FB-3B4C-BD04-E19878DAE6D7}" type="presOf" srcId="{36E4E994-97AC-49AF-B03D-39AFC35F93C2}" destId="{8F75F1D5-3B7C-BC40-9DAC-027C1CD40587}" srcOrd="0" destOrd="0" presId="urn:microsoft.com/office/officeart/2008/layout/LinedList"/>
    <dgm:cxn modelId="{7197D336-F6D0-354C-819C-BCB58AFB31C5}" type="presOf" srcId="{95F4F438-8E9F-4E37-AFBE-FE101679EB35}" destId="{431835EF-CCFF-E645-98AD-2DCF5FB1EC94}" srcOrd="0" destOrd="0" presId="urn:microsoft.com/office/officeart/2008/layout/LinedList"/>
    <dgm:cxn modelId="{9E283B62-D28F-4195-B713-52AFF95B936B}" srcId="{A0264EC8-1850-4D91-A342-51EF1B68F107}" destId="{8D107178-9FDD-472C-AFCF-6439D1EF8DAD}" srcOrd="3" destOrd="0" parTransId="{61C22B2B-494D-46CA-B504-E003A7F38F8C}" sibTransId="{CDE97646-E2BF-44AF-AB50-3D06D9964A61}"/>
    <dgm:cxn modelId="{9B90786D-5068-4BE7-BBDB-1994D1FC64C2}" srcId="{A0264EC8-1850-4D91-A342-51EF1B68F107}" destId="{A442970C-18FF-4DAD-9F64-29202031BDA9}" srcOrd="5" destOrd="0" parTransId="{D49C0354-4572-4FE2-A643-A4F177114F6D}" sibTransId="{ABEA7B2F-5838-4164-AF79-E64D7EA2440C}"/>
    <dgm:cxn modelId="{2D774275-4180-419D-B543-1FA90F715DA8}" srcId="{A0264EC8-1850-4D91-A342-51EF1B68F107}" destId="{643154FB-EA2D-4BBE-A63C-34E1FD4479A1}" srcOrd="1" destOrd="0" parTransId="{E2651C88-C63C-4DEC-997C-CC764E3EAF37}" sibTransId="{3CBCB6EF-A259-497B-9811-3150F52A4933}"/>
    <dgm:cxn modelId="{1C9ECF77-274D-4D42-82BD-9F572101CE19}" srcId="{A0264EC8-1850-4D91-A342-51EF1B68F107}" destId="{3F3EBAE6-8BBD-431C-8DB4-AF62C90BA829}" srcOrd="2" destOrd="0" parTransId="{2F7DDB2E-BA20-441D-9978-9B46E5639BD9}" sibTransId="{F77924C5-156E-4896-8F45-9288BF8E341C}"/>
    <dgm:cxn modelId="{2B5F618C-9076-47D7-A3AF-5E42EAB54099}" srcId="{A0264EC8-1850-4D91-A342-51EF1B68F107}" destId="{5F793399-C9EB-4D2A-ADB7-DEE84A28F4D5}" srcOrd="0" destOrd="0" parTransId="{90CA826A-E151-412F-910D-A315792FC867}" sibTransId="{2AA9066B-3FF9-44B0-9490-3BE70D170C43}"/>
    <dgm:cxn modelId="{82838A93-2F9E-7B45-936B-90C8CC30D12C}" type="presOf" srcId="{3F3EBAE6-8BBD-431C-8DB4-AF62C90BA829}" destId="{A1E43BF0-1ECB-6F40-A333-6C4D5522C0FB}" srcOrd="0" destOrd="0" presId="urn:microsoft.com/office/officeart/2008/layout/LinedList"/>
    <dgm:cxn modelId="{4FA25B98-09A6-5747-A4E9-03DED0DFB335}" type="presOf" srcId="{8D107178-9FDD-472C-AFCF-6439D1EF8DAD}" destId="{4FF4245D-6AFF-0746-8286-9317C387BD84}" srcOrd="0" destOrd="0" presId="urn:microsoft.com/office/officeart/2008/layout/LinedList"/>
    <dgm:cxn modelId="{07AC7898-09CB-CE4F-9509-53D0A41874A7}" type="presOf" srcId="{A442970C-18FF-4DAD-9F64-29202031BDA9}" destId="{049959CD-8E23-884E-B459-32B5C5107568}" srcOrd="0" destOrd="0" presId="urn:microsoft.com/office/officeart/2008/layout/LinedList"/>
    <dgm:cxn modelId="{AE8C8BDA-026E-674B-9625-36159EA8B441}" type="presOf" srcId="{643154FB-EA2D-4BBE-A63C-34E1FD4479A1}" destId="{0D4E0834-A03C-0147-9483-EAFDE9F62106}" srcOrd="0" destOrd="0" presId="urn:microsoft.com/office/officeart/2008/layout/LinedList"/>
    <dgm:cxn modelId="{CB5E50DF-5C9E-8A48-AB17-C0BA7363F403}" type="presOf" srcId="{64781A50-B958-4216-8A76-EB8BDE8562F1}" destId="{41DF9014-88D3-3A4B-8FA2-CEA520796C78}" srcOrd="0" destOrd="0" presId="urn:microsoft.com/office/officeart/2008/layout/LinedList"/>
    <dgm:cxn modelId="{609C51E0-8C0F-F944-8E2D-7C2B04605833}" type="presOf" srcId="{5F793399-C9EB-4D2A-ADB7-DEE84A28F4D5}" destId="{DD70A562-8770-EE4E-8A11-30BD43BE0EA7}" srcOrd="0" destOrd="0" presId="urn:microsoft.com/office/officeart/2008/layout/LinedList"/>
    <dgm:cxn modelId="{8055F4E1-B488-4BD5-BD15-D9F2261E0AC7}" srcId="{A0264EC8-1850-4D91-A342-51EF1B68F107}" destId="{36E4E994-97AC-49AF-B03D-39AFC35F93C2}" srcOrd="6" destOrd="0" parTransId="{1C95437D-2323-4F8A-9F68-FFC8EA21B1AF}" sibTransId="{38CCB140-43B6-40F0-B7D7-C489A771E518}"/>
    <dgm:cxn modelId="{1BDAC3CF-7AF6-B74F-B7E2-74E19691D8CA}" type="presParOf" srcId="{41DF9014-88D3-3A4B-8FA2-CEA520796C78}" destId="{36A0E3C7-2035-3741-A6A0-AA2B061B2763}" srcOrd="0" destOrd="0" presId="urn:microsoft.com/office/officeart/2008/layout/LinedList"/>
    <dgm:cxn modelId="{00414898-A2BF-854C-891D-3553C438F968}" type="presParOf" srcId="{41DF9014-88D3-3A4B-8FA2-CEA520796C78}" destId="{CB685149-3FA3-FA4F-BB7E-818F4AF4AF2D}" srcOrd="1" destOrd="0" presId="urn:microsoft.com/office/officeart/2008/layout/LinedList"/>
    <dgm:cxn modelId="{46AABDEA-56BE-D642-8610-948BD401D2FF}" type="presParOf" srcId="{CB685149-3FA3-FA4F-BB7E-818F4AF4AF2D}" destId="{C1A0BDD5-68AA-594E-82C1-4F42F5CBDEFA}" srcOrd="0" destOrd="0" presId="urn:microsoft.com/office/officeart/2008/layout/LinedList"/>
    <dgm:cxn modelId="{25DBD502-F98C-A348-BB6A-7E08C7B6197F}" type="presParOf" srcId="{CB685149-3FA3-FA4F-BB7E-818F4AF4AF2D}" destId="{4FDD9603-E1E0-5E4B-8E65-6521B90DDC3D}" srcOrd="1" destOrd="0" presId="urn:microsoft.com/office/officeart/2008/layout/LinedList"/>
    <dgm:cxn modelId="{982ADB9C-F5E2-C347-86A7-A00BC1A06037}" type="presParOf" srcId="{4FDD9603-E1E0-5E4B-8E65-6521B90DDC3D}" destId="{0F961B3A-CCB8-1447-A932-206EE802DDDD}" srcOrd="0" destOrd="0" presId="urn:microsoft.com/office/officeart/2008/layout/LinedList"/>
    <dgm:cxn modelId="{EDED3DB9-67B5-5941-B1C4-5F3E1128FBF3}" type="presParOf" srcId="{4FDD9603-E1E0-5E4B-8E65-6521B90DDC3D}" destId="{08D624D1-16CF-BC43-9186-8405AB0D7EF2}" srcOrd="1" destOrd="0" presId="urn:microsoft.com/office/officeart/2008/layout/LinedList"/>
    <dgm:cxn modelId="{6DF80C9F-2E27-A042-A400-6866DE89C5FF}" type="presParOf" srcId="{08D624D1-16CF-BC43-9186-8405AB0D7EF2}" destId="{F48E314E-C4FA-0D44-9DD8-1B1BFEB3BEA8}" srcOrd="0" destOrd="0" presId="urn:microsoft.com/office/officeart/2008/layout/LinedList"/>
    <dgm:cxn modelId="{8B665466-BC3F-5E4D-8737-2B1656CBA3A2}" type="presParOf" srcId="{08D624D1-16CF-BC43-9186-8405AB0D7EF2}" destId="{DD70A562-8770-EE4E-8A11-30BD43BE0EA7}" srcOrd="1" destOrd="0" presId="urn:microsoft.com/office/officeart/2008/layout/LinedList"/>
    <dgm:cxn modelId="{6B862858-CF7A-B246-B650-2E154876D9FD}" type="presParOf" srcId="{08D624D1-16CF-BC43-9186-8405AB0D7EF2}" destId="{91172551-3E45-E941-99F2-9F8395CE05D6}" srcOrd="2" destOrd="0" presId="urn:microsoft.com/office/officeart/2008/layout/LinedList"/>
    <dgm:cxn modelId="{2B27BEC7-1979-814C-A0DD-3179A10B8A0F}" type="presParOf" srcId="{4FDD9603-E1E0-5E4B-8E65-6521B90DDC3D}" destId="{64533218-0DFD-174F-BAE6-5D9E80021BE7}" srcOrd="2" destOrd="0" presId="urn:microsoft.com/office/officeart/2008/layout/LinedList"/>
    <dgm:cxn modelId="{C49E19E4-2A01-304E-A133-BCC79308F70A}" type="presParOf" srcId="{4FDD9603-E1E0-5E4B-8E65-6521B90DDC3D}" destId="{A676FD78-7C8A-9D47-9A9C-05C619503E88}" srcOrd="3" destOrd="0" presId="urn:microsoft.com/office/officeart/2008/layout/LinedList"/>
    <dgm:cxn modelId="{A644E910-FFEB-2748-AD11-655C1C5FD6B2}" type="presParOf" srcId="{4FDD9603-E1E0-5E4B-8E65-6521B90DDC3D}" destId="{F8F7A08D-5C69-8F42-A450-E2FAD4C01E3A}" srcOrd="4" destOrd="0" presId="urn:microsoft.com/office/officeart/2008/layout/LinedList"/>
    <dgm:cxn modelId="{54DBFDE5-D365-B442-87E6-0905A4DD642C}" type="presParOf" srcId="{F8F7A08D-5C69-8F42-A450-E2FAD4C01E3A}" destId="{022ACD11-D0CF-3D4F-880C-820B6AA496CE}" srcOrd="0" destOrd="0" presId="urn:microsoft.com/office/officeart/2008/layout/LinedList"/>
    <dgm:cxn modelId="{418619BC-2509-594C-9CCB-F4074AF843F8}" type="presParOf" srcId="{F8F7A08D-5C69-8F42-A450-E2FAD4C01E3A}" destId="{0D4E0834-A03C-0147-9483-EAFDE9F62106}" srcOrd="1" destOrd="0" presId="urn:microsoft.com/office/officeart/2008/layout/LinedList"/>
    <dgm:cxn modelId="{1E769EF6-B8D7-5442-86D1-49EDDA9E7A87}" type="presParOf" srcId="{F8F7A08D-5C69-8F42-A450-E2FAD4C01E3A}" destId="{B964F1DC-69DA-0247-A2F4-CB577BFA12CD}" srcOrd="2" destOrd="0" presId="urn:microsoft.com/office/officeart/2008/layout/LinedList"/>
    <dgm:cxn modelId="{1E828ACF-06AE-A545-979A-5C0A4D69649D}" type="presParOf" srcId="{4FDD9603-E1E0-5E4B-8E65-6521B90DDC3D}" destId="{F60C3424-C74D-BA49-9A2A-85727AD87CC2}" srcOrd="5" destOrd="0" presId="urn:microsoft.com/office/officeart/2008/layout/LinedList"/>
    <dgm:cxn modelId="{67761EC3-5F0E-F448-B141-6226B09374FD}" type="presParOf" srcId="{4FDD9603-E1E0-5E4B-8E65-6521B90DDC3D}" destId="{2CDBF00F-9FD6-614D-BF1F-D7A0077FAC8F}" srcOrd="6" destOrd="0" presId="urn:microsoft.com/office/officeart/2008/layout/LinedList"/>
    <dgm:cxn modelId="{CE850657-961C-C341-A2B8-17AF70CA7007}" type="presParOf" srcId="{4FDD9603-E1E0-5E4B-8E65-6521B90DDC3D}" destId="{F23EC4E2-31D1-F84E-AB7E-6DFDF0C65938}" srcOrd="7" destOrd="0" presId="urn:microsoft.com/office/officeart/2008/layout/LinedList"/>
    <dgm:cxn modelId="{28884BB9-A56D-9A46-B5A8-B6E1548609A7}" type="presParOf" srcId="{F23EC4E2-31D1-F84E-AB7E-6DFDF0C65938}" destId="{2064663A-FFA0-DC4B-BACF-CD2164A5DD14}" srcOrd="0" destOrd="0" presId="urn:microsoft.com/office/officeart/2008/layout/LinedList"/>
    <dgm:cxn modelId="{D45AEC5C-44F4-604A-8CFC-DAA42B13CE58}" type="presParOf" srcId="{F23EC4E2-31D1-F84E-AB7E-6DFDF0C65938}" destId="{A1E43BF0-1ECB-6F40-A333-6C4D5522C0FB}" srcOrd="1" destOrd="0" presId="urn:microsoft.com/office/officeart/2008/layout/LinedList"/>
    <dgm:cxn modelId="{7BC2B156-6217-BD4E-B384-F30E1291B7DB}" type="presParOf" srcId="{F23EC4E2-31D1-F84E-AB7E-6DFDF0C65938}" destId="{821A48C3-5292-174D-953F-A7726CF26C99}" srcOrd="2" destOrd="0" presId="urn:microsoft.com/office/officeart/2008/layout/LinedList"/>
    <dgm:cxn modelId="{53E0E8A6-9E88-1446-A069-0E0AFC4E93C7}" type="presParOf" srcId="{4FDD9603-E1E0-5E4B-8E65-6521B90DDC3D}" destId="{BBABD658-24D6-CE40-9AA8-E28192692774}" srcOrd="8" destOrd="0" presId="urn:microsoft.com/office/officeart/2008/layout/LinedList"/>
    <dgm:cxn modelId="{3D6022FE-38D6-F04C-B0ED-1716209EA6D6}" type="presParOf" srcId="{4FDD9603-E1E0-5E4B-8E65-6521B90DDC3D}" destId="{DE7F4C84-0791-F84A-91B3-8ABA8CB3E238}" srcOrd="9" destOrd="0" presId="urn:microsoft.com/office/officeart/2008/layout/LinedList"/>
    <dgm:cxn modelId="{704A5327-AB20-874B-AD5A-64005E7282E9}" type="presParOf" srcId="{4FDD9603-E1E0-5E4B-8E65-6521B90DDC3D}" destId="{C1182B70-B4A3-2E42-8B0D-FEE81CE9CE4D}" srcOrd="10" destOrd="0" presId="urn:microsoft.com/office/officeart/2008/layout/LinedList"/>
    <dgm:cxn modelId="{B0792FD6-B3E0-D849-B4DC-F7269593B393}" type="presParOf" srcId="{C1182B70-B4A3-2E42-8B0D-FEE81CE9CE4D}" destId="{46A33D96-006D-024A-9738-DE2D54C0310E}" srcOrd="0" destOrd="0" presId="urn:microsoft.com/office/officeart/2008/layout/LinedList"/>
    <dgm:cxn modelId="{DFE22309-42FC-E14D-A0C9-F8E0C272BE39}" type="presParOf" srcId="{C1182B70-B4A3-2E42-8B0D-FEE81CE9CE4D}" destId="{4FF4245D-6AFF-0746-8286-9317C387BD84}" srcOrd="1" destOrd="0" presId="urn:microsoft.com/office/officeart/2008/layout/LinedList"/>
    <dgm:cxn modelId="{5554F133-FF55-F045-9E00-E29C9A7E8C60}" type="presParOf" srcId="{C1182B70-B4A3-2E42-8B0D-FEE81CE9CE4D}" destId="{7D1DB36F-4B78-B342-8389-30E2B72A56F3}" srcOrd="2" destOrd="0" presId="urn:microsoft.com/office/officeart/2008/layout/LinedList"/>
    <dgm:cxn modelId="{352A1CA4-11B0-2145-B0D2-F683AC9EEE91}" type="presParOf" srcId="{4FDD9603-E1E0-5E4B-8E65-6521B90DDC3D}" destId="{2D01675A-4699-A74E-B858-C7A8BC116CC6}" srcOrd="11" destOrd="0" presId="urn:microsoft.com/office/officeart/2008/layout/LinedList"/>
    <dgm:cxn modelId="{08C2A305-3783-8846-A3F5-F25F1BB4F259}" type="presParOf" srcId="{4FDD9603-E1E0-5E4B-8E65-6521B90DDC3D}" destId="{D344E6D2-54C3-5C40-A609-3D6918ABFE7D}" srcOrd="12" destOrd="0" presId="urn:microsoft.com/office/officeart/2008/layout/LinedList"/>
    <dgm:cxn modelId="{70E47762-AFAD-4A42-AA0E-9D2FC13CC2A2}" type="presParOf" srcId="{4FDD9603-E1E0-5E4B-8E65-6521B90DDC3D}" destId="{2AF8A18F-7AA1-6444-84E6-DB616BCDBE30}" srcOrd="13" destOrd="0" presId="urn:microsoft.com/office/officeart/2008/layout/LinedList"/>
    <dgm:cxn modelId="{606CFA8D-5B58-BF4C-9792-30ED6F18B302}" type="presParOf" srcId="{2AF8A18F-7AA1-6444-84E6-DB616BCDBE30}" destId="{4C7D473E-2DB9-BC49-BD62-9C41AD7168A6}" srcOrd="0" destOrd="0" presId="urn:microsoft.com/office/officeart/2008/layout/LinedList"/>
    <dgm:cxn modelId="{6D4636EC-62D2-A44C-89C1-357D7B12EF5B}" type="presParOf" srcId="{2AF8A18F-7AA1-6444-84E6-DB616BCDBE30}" destId="{431835EF-CCFF-E645-98AD-2DCF5FB1EC94}" srcOrd="1" destOrd="0" presId="urn:microsoft.com/office/officeart/2008/layout/LinedList"/>
    <dgm:cxn modelId="{1DAACDCA-56D9-7C4C-91B9-05B52D679B96}" type="presParOf" srcId="{2AF8A18F-7AA1-6444-84E6-DB616BCDBE30}" destId="{F6A20C09-A4AE-4547-A518-10D7557E17F3}" srcOrd="2" destOrd="0" presId="urn:microsoft.com/office/officeart/2008/layout/LinedList"/>
    <dgm:cxn modelId="{54F1F110-2614-F042-8E2B-96377CD4F562}" type="presParOf" srcId="{4FDD9603-E1E0-5E4B-8E65-6521B90DDC3D}" destId="{CD49AFC8-42A2-914A-8A70-68F09188D1CD}" srcOrd="14" destOrd="0" presId="urn:microsoft.com/office/officeart/2008/layout/LinedList"/>
    <dgm:cxn modelId="{95CAF859-0C16-284B-BD62-D92A173AE861}" type="presParOf" srcId="{4FDD9603-E1E0-5E4B-8E65-6521B90DDC3D}" destId="{55A26130-A329-9A46-82B3-11D7B3E508BB}" srcOrd="15" destOrd="0" presId="urn:microsoft.com/office/officeart/2008/layout/LinedList"/>
    <dgm:cxn modelId="{5B98DD10-AB5D-EF42-A03A-4AEE31627F11}" type="presParOf" srcId="{4FDD9603-E1E0-5E4B-8E65-6521B90DDC3D}" destId="{2BC9578D-B88B-7C45-A0EA-1E29C7FF7949}" srcOrd="16" destOrd="0" presId="urn:microsoft.com/office/officeart/2008/layout/LinedList"/>
    <dgm:cxn modelId="{DCE69EE5-195A-0F4B-8D95-621B2D5D97BB}" type="presParOf" srcId="{2BC9578D-B88B-7C45-A0EA-1E29C7FF7949}" destId="{45FE2A36-4300-214B-8886-8F07CB1B5B5C}" srcOrd="0" destOrd="0" presId="urn:microsoft.com/office/officeart/2008/layout/LinedList"/>
    <dgm:cxn modelId="{A27124E1-D4D8-BE45-A703-9F7DA42B89EC}" type="presParOf" srcId="{2BC9578D-B88B-7C45-A0EA-1E29C7FF7949}" destId="{049959CD-8E23-884E-B459-32B5C5107568}" srcOrd="1" destOrd="0" presId="urn:microsoft.com/office/officeart/2008/layout/LinedList"/>
    <dgm:cxn modelId="{D5CD3191-D60F-BF43-9222-208B4FE51AE0}" type="presParOf" srcId="{2BC9578D-B88B-7C45-A0EA-1E29C7FF7949}" destId="{48A17F2E-BB41-5D47-BF50-4F972D4CBF0E}" srcOrd="2" destOrd="0" presId="urn:microsoft.com/office/officeart/2008/layout/LinedList"/>
    <dgm:cxn modelId="{A7CD7F72-A659-A945-98EB-38CF2A557A39}" type="presParOf" srcId="{4FDD9603-E1E0-5E4B-8E65-6521B90DDC3D}" destId="{37A7C162-CCC6-A74E-A934-964E031301FD}" srcOrd="17" destOrd="0" presId="urn:microsoft.com/office/officeart/2008/layout/LinedList"/>
    <dgm:cxn modelId="{50371085-4E52-874C-B5A1-5A201B6C91C1}" type="presParOf" srcId="{4FDD9603-E1E0-5E4B-8E65-6521B90DDC3D}" destId="{8EF013FC-795D-B84E-A99B-8DBE9EB2699F}" srcOrd="18" destOrd="0" presId="urn:microsoft.com/office/officeart/2008/layout/LinedList"/>
    <dgm:cxn modelId="{82F66CE1-A709-074B-94A8-BA542F739EED}" type="presParOf" srcId="{4FDD9603-E1E0-5E4B-8E65-6521B90DDC3D}" destId="{53BCE152-43F2-D540-ABDD-ECAEDA2A81D7}" srcOrd="19" destOrd="0" presId="urn:microsoft.com/office/officeart/2008/layout/LinedList"/>
    <dgm:cxn modelId="{6061FFE6-ECC6-1B40-8D68-6FE8AEE9D30C}" type="presParOf" srcId="{53BCE152-43F2-D540-ABDD-ECAEDA2A81D7}" destId="{AD1F8C67-CFE2-B84D-82DF-5576600ABDA3}" srcOrd="0" destOrd="0" presId="urn:microsoft.com/office/officeart/2008/layout/LinedList"/>
    <dgm:cxn modelId="{0E5FF798-D0DA-0E4B-B541-78868CACD84F}" type="presParOf" srcId="{53BCE152-43F2-D540-ABDD-ECAEDA2A81D7}" destId="{8F75F1D5-3B7C-BC40-9DAC-027C1CD40587}" srcOrd="1" destOrd="0" presId="urn:microsoft.com/office/officeart/2008/layout/LinedList"/>
    <dgm:cxn modelId="{CACB980D-99EF-ED4A-BB1A-41B4746D4A02}" type="presParOf" srcId="{53BCE152-43F2-D540-ABDD-ECAEDA2A81D7}" destId="{C924A8CA-1E3E-FB4B-88C1-DC1CF27463B2}" srcOrd="2" destOrd="0" presId="urn:microsoft.com/office/officeart/2008/layout/LinedList"/>
    <dgm:cxn modelId="{BECB48A0-ED75-6543-BCE5-F9E0E134F061}" type="presParOf" srcId="{4FDD9603-E1E0-5E4B-8E65-6521B90DDC3D}" destId="{3F063D00-5C39-9346-A967-0ACBCC2AA470}" srcOrd="20" destOrd="0" presId="urn:microsoft.com/office/officeart/2008/layout/LinedList"/>
    <dgm:cxn modelId="{CF5D09A6-50DE-1845-A280-55341BB1AB5A}" type="presParOf" srcId="{4FDD9603-E1E0-5E4B-8E65-6521B90DDC3D}" destId="{2E6E9121-B87A-BD48-9F2C-C64544F1E13B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2903A1-D987-3B4E-85BA-3C0F6DB76B8E}">
      <dsp:nvSpPr>
        <dsp:cNvPr id="0" name=""/>
        <dsp:cNvSpPr/>
      </dsp:nvSpPr>
      <dsp:spPr>
        <a:xfrm>
          <a:off x="963848" y="2178"/>
          <a:ext cx="1890861" cy="11345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ID     </a:t>
          </a:r>
        </a:p>
      </dsp:txBody>
      <dsp:txXfrm>
        <a:off x="963848" y="2178"/>
        <a:ext cx="1890861" cy="1134516"/>
      </dsp:txXfrm>
    </dsp:sp>
    <dsp:sp modelId="{71D39547-D0B7-6546-804F-488D9636BD8D}">
      <dsp:nvSpPr>
        <dsp:cNvPr id="0" name=""/>
        <dsp:cNvSpPr/>
      </dsp:nvSpPr>
      <dsp:spPr>
        <a:xfrm>
          <a:off x="3043795" y="2178"/>
          <a:ext cx="1890861" cy="1134516"/>
        </a:xfrm>
        <a:prstGeom prst="rect">
          <a:avLst/>
        </a:prstGeom>
        <a:solidFill>
          <a:schemeClr val="accent5">
            <a:hueOff val="138746"/>
            <a:satOff val="803"/>
            <a:lumOff val="-26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Gender</a:t>
          </a:r>
        </a:p>
      </dsp:txBody>
      <dsp:txXfrm>
        <a:off x="3043795" y="2178"/>
        <a:ext cx="1890861" cy="1134516"/>
      </dsp:txXfrm>
    </dsp:sp>
    <dsp:sp modelId="{5ED4A6FE-2CB5-554F-A8DC-E66AF2ED8A9E}">
      <dsp:nvSpPr>
        <dsp:cNvPr id="0" name=""/>
        <dsp:cNvSpPr/>
      </dsp:nvSpPr>
      <dsp:spPr>
        <a:xfrm>
          <a:off x="5123743" y="2178"/>
          <a:ext cx="1890861" cy="1134516"/>
        </a:xfrm>
        <a:prstGeom prst="rect">
          <a:avLst/>
        </a:prstGeom>
        <a:solidFill>
          <a:schemeClr val="accent5">
            <a:hueOff val="277492"/>
            <a:satOff val="1606"/>
            <a:lumOff val="-53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Age</a:t>
          </a:r>
        </a:p>
      </dsp:txBody>
      <dsp:txXfrm>
        <a:off x="5123743" y="2178"/>
        <a:ext cx="1890861" cy="1134516"/>
      </dsp:txXfrm>
    </dsp:sp>
    <dsp:sp modelId="{8A23570E-DCBA-D545-927A-20D7BDBC038D}">
      <dsp:nvSpPr>
        <dsp:cNvPr id="0" name=""/>
        <dsp:cNvSpPr/>
      </dsp:nvSpPr>
      <dsp:spPr>
        <a:xfrm>
          <a:off x="7203690" y="2178"/>
          <a:ext cx="1890861" cy="1134516"/>
        </a:xfrm>
        <a:prstGeom prst="rect">
          <a:avLst/>
        </a:prstGeom>
        <a:solidFill>
          <a:schemeClr val="accent5">
            <a:hueOff val="416237"/>
            <a:satOff val="2410"/>
            <a:lumOff val="-80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Hypertension </a:t>
          </a:r>
        </a:p>
      </dsp:txBody>
      <dsp:txXfrm>
        <a:off x="7203690" y="2178"/>
        <a:ext cx="1890861" cy="1134516"/>
      </dsp:txXfrm>
    </dsp:sp>
    <dsp:sp modelId="{4163FD1D-1E11-CE43-AE63-D89C6CD645F6}">
      <dsp:nvSpPr>
        <dsp:cNvPr id="0" name=""/>
        <dsp:cNvSpPr/>
      </dsp:nvSpPr>
      <dsp:spPr>
        <a:xfrm>
          <a:off x="963848" y="1325781"/>
          <a:ext cx="1890861" cy="1134516"/>
        </a:xfrm>
        <a:prstGeom prst="rect">
          <a:avLst/>
        </a:prstGeom>
        <a:solidFill>
          <a:schemeClr val="accent5">
            <a:hueOff val="554983"/>
            <a:satOff val="3213"/>
            <a:lumOff val="-107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Heart Disease</a:t>
          </a:r>
        </a:p>
      </dsp:txBody>
      <dsp:txXfrm>
        <a:off x="963848" y="1325781"/>
        <a:ext cx="1890861" cy="1134516"/>
      </dsp:txXfrm>
    </dsp:sp>
    <dsp:sp modelId="{BD55A987-A0DB-8640-853B-FD8F81A150DF}">
      <dsp:nvSpPr>
        <dsp:cNvPr id="0" name=""/>
        <dsp:cNvSpPr/>
      </dsp:nvSpPr>
      <dsp:spPr>
        <a:xfrm>
          <a:off x="3043795" y="1325781"/>
          <a:ext cx="1890861" cy="1134516"/>
        </a:xfrm>
        <a:prstGeom prst="rect">
          <a:avLst/>
        </a:prstGeom>
        <a:solidFill>
          <a:schemeClr val="accent5">
            <a:hueOff val="693729"/>
            <a:satOff val="4016"/>
            <a:lumOff val="-133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Ever Married</a:t>
          </a:r>
        </a:p>
      </dsp:txBody>
      <dsp:txXfrm>
        <a:off x="3043795" y="1325781"/>
        <a:ext cx="1890861" cy="1134516"/>
      </dsp:txXfrm>
    </dsp:sp>
    <dsp:sp modelId="{4FF6980C-93E4-E84A-B458-B4EB44B94629}">
      <dsp:nvSpPr>
        <dsp:cNvPr id="0" name=""/>
        <dsp:cNvSpPr/>
      </dsp:nvSpPr>
      <dsp:spPr>
        <a:xfrm>
          <a:off x="5123743" y="1325781"/>
          <a:ext cx="1890861" cy="1134516"/>
        </a:xfrm>
        <a:prstGeom prst="rect">
          <a:avLst/>
        </a:prstGeom>
        <a:solidFill>
          <a:schemeClr val="accent5">
            <a:hueOff val="832475"/>
            <a:satOff val="4819"/>
            <a:lumOff val="-160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Work Type</a:t>
          </a:r>
        </a:p>
      </dsp:txBody>
      <dsp:txXfrm>
        <a:off x="5123743" y="1325781"/>
        <a:ext cx="1890861" cy="1134516"/>
      </dsp:txXfrm>
    </dsp:sp>
    <dsp:sp modelId="{F17453BA-26E3-774E-BFE9-579ACE6ECA1F}">
      <dsp:nvSpPr>
        <dsp:cNvPr id="0" name=""/>
        <dsp:cNvSpPr/>
      </dsp:nvSpPr>
      <dsp:spPr>
        <a:xfrm>
          <a:off x="7203690" y="1325781"/>
          <a:ext cx="1890861" cy="1134516"/>
        </a:xfrm>
        <a:prstGeom prst="rect">
          <a:avLst/>
        </a:prstGeom>
        <a:solidFill>
          <a:schemeClr val="accent5">
            <a:hueOff val="971220"/>
            <a:satOff val="5622"/>
            <a:lumOff val="-187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Residence Type</a:t>
          </a:r>
        </a:p>
      </dsp:txBody>
      <dsp:txXfrm>
        <a:off x="7203690" y="1325781"/>
        <a:ext cx="1890861" cy="1134516"/>
      </dsp:txXfrm>
    </dsp:sp>
    <dsp:sp modelId="{8F2844B6-70A5-F249-B2A9-1D9A8657F899}">
      <dsp:nvSpPr>
        <dsp:cNvPr id="0" name=""/>
        <dsp:cNvSpPr/>
      </dsp:nvSpPr>
      <dsp:spPr>
        <a:xfrm>
          <a:off x="963848" y="2649384"/>
          <a:ext cx="1890861" cy="1134516"/>
        </a:xfrm>
        <a:prstGeom prst="rect">
          <a:avLst/>
        </a:prstGeom>
        <a:solidFill>
          <a:schemeClr val="accent5">
            <a:hueOff val="1109966"/>
            <a:satOff val="6425"/>
            <a:lumOff val="-214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Average Glucose Level</a:t>
          </a:r>
        </a:p>
      </dsp:txBody>
      <dsp:txXfrm>
        <a:off x="963848" y="2649384"/>
        <a:ext cx="1890861" cy="1134516"/>
      </dsp:txXfrm>
    </dsp:sp>
    <dsp:sp modelId="{99164820-6BFE-B240-B9FC-7252A9F6FE72}">
      <dsp:nvSpPr>
        <dsp:cNvPr id="0" name=""/>
        <dsp:cNvSpPr/>
      </dsp:nvSpPr>
      <dsp:spPr>
        <a:xfrm>
          <a:off x="3043795" y="2649384"/>
          <a:ext cx="1890861" cy="1134516"/>
        </a:xfrm>
        <a:prstGeom prst="rect">
          <a:avLst/>
        </a:prstGeom>
        <a:solidFill>
          <a:schemeClr val="accent5">
            <a:hueOff val="1248712"/>
            <a:satOff val="7229"/>
            <a:lumOff val="-240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BMI</a:t>
          </a:r>
        </a:p>
      </dsp:txBody>
      <dsp:txXfrm>
        <a:off x="3043795" y="2649384"/>
        <a:ext cx="1890861" cy="1134516"/>
      </dsp:txXfrm>
    </dsp:sp>
    <dsp:sp modelId="{9700FBE4-4969-244F-9831-976322B08DB4}">
      <dsp:nvSpPr>
        <dsp:cNvPr id="0" name=""/>
        <dsp:cNvSpPr/>
      </dsp:nvSpPr>
      <dsp:spPr>
        <a:xfrm>
          <a:off x="5123743" y="2649384"/>
          <a:ext cx="1890861" cy="1134516"/>
        </a:xfrm>
        <a:prstGeom prst="rect">
          <a:avLst/>
        </a:prstGeom>
        <a:solidFill>
          <a:schemeClr val="accent5">
            <a:hueOff val="1387458"/>
            <a:satOff val="8032"/>
            <a:lumOff val="-26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Smoking_Status</a:t>
          </a:r>
        </a:p>
      </dsp:txBody>
      <dsp:txXfrm>
        <a:off x="5123743" y="2649384"/>
        <a:ext cx="1890861" cy="1134516"/>
      </dsp:txXfrm>
    </dsp:sp>
    <dsp:sp modelId="{88AB2BE6-DD9D-B94A-93E2-C5D992C70CE2}">
      <dsp:nvSpPr>
        <dsp:cNvPr id="0" name=""/>
        <dsp:cNvSpPr/>
      </dsp:nvSpPr>
      <dsp:spPr>
        <a:xfrm>
          <a:off x="7203690" y="2649384"/>
          <a:ext cx="1890861" cy="1134516"/>
        </a:xfrm>
        <a:prstGeom prst="rect">
          <a:avLst/>
        </a:prstGeom>
        <a:solidFill>
          <a:schemeClr val="accent5">
            <a:hueOff val="1526203"/>
            <a:satOff val="8835"/>
            <a:lumOff val="-294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Stroke</a:t>
          </a:r>
        </a:p>
      </dsp:txBody>
      <dsp:txXfrm>
        <a:off x="7203690" y="2649384"/>
        <a:ext cx="1890861" cy="11345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0E3C7-2035-3741-A6A0-AA2B061B2763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A0BDD5-68AA-594E-82C1-4F42F5CBDEFA}">
      <dsp:nvSpPr>
        <dsp:cNvPr id="0" name=""/>
        <dsp:cNvSpPr/>
      </dsp:nvSpPr>
      <dsp:spPr>
        <a:xfrm>
          <a:off x="0" y="0"/>
          <a:ext cx="2011680" cy="3760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Accuracy: 0.78</a:t>
          </a:r>
          <a:endParaRPr lang="en-US" sz="3500" kern="1200"/>
        </a:p>
      </dsp:txBody>
      <dsp:txXfrm>
        <a:off x="0" y="0"/>
        <a:ext cx="2011680" cy="3760891"/>
      </dsp:txXfrm>
    </dsp:sp>
    <dsp:sp modelId="{DD70A562-8770-EE4E-8A11-30BD43BE0EA7}">
      <dsp:nvSpPr>
        <dsp:cNvPr id="0" name=""/>
        <dsp:cNvSpPr/>
      </dsp:nvSpPr>
      <dsp:spPr>
        <a:xfrm>
          <a:off x="2162556" y="25387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Precision: 0.73</a:t>
          </a:r>
          <a:endParaRPr lang="en-US" sz="2300" kern="1200"/>
        </a:p>
      </dsp:txBody>
      <dsp:txXfrm>
        <a:off x="2162556" y="25387"/>
        <a:ext cx="7895844" cy="507757"/>
      </dsp:txXfrm>
    </dsp:sp>
    <dsp:sp modelId="{64533218-0DFD-174F-BAE6-5D9E80021BE7}">
      <dsp:nvSpPr>
        <dsp:cNvPr id="0" name=""/>
        <dsp:cNvSpPr/>
      </dsp:nvSpPr>
      <dsp:spPr>
        <a:xfrm>
          <a:off x="2011680" y="533144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E0834-A03C-0147-9483-EAFDE9F62106}">
      <dsp:nvSpPr>
        <dsp:cNvPr id="0" name=""/>
        <dsp:cNvSpPr/>
      </dsp:nvSpPr>
      <dsp:spPr>
        <a:xfrm>
          <a:off x="2162556" y="558532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Recall: 0.80 </a:t>
          </a:r>
          <a:endParaRPr lang="en-US" sz="2300" kern="1200"/>
        </a:p>
      </dsp:txBody>
      <dsp:txXfrm>
        <a:off x="2162556" y="558532"/>
        <a:ext cx="7895844" cy="507757"/>
      </dsp:txXfrm>
    </dsp:sp>
    <dsp:sp modelId="{F60C3424-C74D-BA49-9A2A-85727AD87CC2}">
      <dsp:nvSpPr>
        <dsp:cNvPr id="0" name=""/>
        <dsp:cNvSpPr/>
      </dsp:nvSpPr>
      <dsp:spPr>
        <a:xfrm>
          <a:off x="2011680" y="1066289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43BF0-1ECB-6F40-A333-6C4D5522C0FB}">
      <dsp:nvSpPr>
        <dsp:cNvPr id="0" name=""/>
        <dsp:cNvSpPr/>
      </dsp:nvSpPr>
      <dsp:spPr>
        <a:xfrm>
          <a:off x="2162556" y="1091677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F1-score: 0.76</a:t>
          </a:r>
          <a:endParaRPr lang="en-US" sz="2300" kern="1200"/>
        </a:p>
      </dsp:txBody>
      <dsp:txXfrm>
        <a:off x="2162556" y="1091677"/>
        <a:ext cx="7895844" cy="507757"/>
      </dsp:txXfrm>
    </dsp:sp>
    <dsp:sp modelId="{BBABD658-24D6-CE40-9AA8-E28192692774}">
      <dsp:nvSpPr>
        <dsp:cNvPr id="0" name=""/>
        <dsp:cNvSpPr/>
      </dsp:nvSpPr>
      <dsp:spPr>
        <a:xfrm>
          <a:off x="2011680" y="1599434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4245D-6AFF-0746-8286-9317C387BD84}">
      <dsp:nvSpPr>
        <dsp:cNvPr id="0" name=""/>
        <dsp:cNvSpPr/>
      </dsp:nvSpPr>
      <dsp:spPr>
        <a:xfrm>
          <a:off x="2162556" y="1624822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AUC-ROC: 0.85</a:t>
          </a:r>
          <a:endParaRPr lang="en-US" sz="2300" kern="1200"/>
        </a:p>
      </dsp:txBody>
      <dsp:txXfrm>
        <a:off x="2162556" y="1624822"/>
        <a:ext cx="7895844" cy="507757"/>
      </dsp:txXfrm>
    </dsp:sp>
    <dsp:sp modelId="{2D01675A-4699-A74E-B858-C7A8BC116CC6}">
      <dsp:nvSpPr>
        <dsp:cNvPr id="0" name=""/>
        <dsp:cNvSpPr/>
      </dsp:nvSpPr>
      <dsp:spPr>
        <a:xfrm>
          <a:off x="2011680" y="2132579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835EF-CCFF-E645-98AD-2DCF5FB1EC94}">
      <dsp:nvSpPr>
        <dsp:cNvPr id="0" name=""/>
        <dsp:cNvSpPr/>
      </dsp:nvSpPr>
      <dsp:spPr>
        <a:xfrm>
          <a:off x="2162556" y="2157967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Confusion Matrix: </a:t>
          </a:r>
          <a:endParaRPr lang="en-US" sz="2300" kern="1200"/>
        </a:p>
      </dsp:txBody>
      <dsp:txXfrm>
        <a:off x="2162556" y="2157967"/>
        <a:ext cx="7895844" cy="507757"/>
      </dsp:txXfrm>
    </dsp:sp>
    <dsp:sp modelId="{CD49AFC8-42A2-914A-8A70-68F09188D1CD}">
      <dsp:nvSpPr>
        <dsp:cNvPr id="0" name=""/>
        <dsp:cNvSpPr/>
      </dsp:nvSpPr>
      <dsp:spPr>
        <a:xfrm>
          <a:off x="2011680" y="2665724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959CD-8E23-884E-B459-32B5C5107568}">
      <dsp:nvSpPr>
        <dsp:cNvPr id="0" name=""/>
        <dsp:cNvSpPr/>
      </dsp:nvSpPr>
      <dsp:spPr>
        <a:xfrm>
          <a:off x="2162556" y="2691112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[[543 174] </a:t>
          </a:r>
          <a:endParaRPr lang="en-US" sz="2300" kern="1200"/>
        </a:p>
      </dsp:txBody>
      <dsp:txXfrm>
        <a:off x="2162556" y="2691112"/>
        <a:ext cx="7895844" cy="507757"/>
      </dsp:txXfrm>
    </dsp:sp>
    <dsp:sp modelId="{37A7C162-CCC6-A74E-A934-964E031301FD}">
      <dsp:nvSpPr>
        <dsp:cNvPr id="0" name=""/>
        <dsp:cNvSpPr/>
      </dsp:nvSpPr>
      <dsp:spPr>
        <a:xfrm>
          <a:off x="2011680" y="3198869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5F1D5-3B7C-BC40-9DAC-027C1CD40587}">
      <dsp:nvSpPr>
        <dsp:cNvPr id="0" name=""/>
        <dsp:cNvSpPr/>
      </dsp:nvSpPr>
      <dsp:spPr>
        <a:xfrm>
          <a:off x="2162556" y="3224257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[121 474]]</a:t>
          </a:r>
          <a:endParaRPr lang="en-US" sz="2300" kern="1200"/>
        </a:p>
      </dsp:txBody>
      <dsp:txXfrm>
        <a:off x="2162556" y="3224257"/>
        <a:ext cx="7895844" cy="507757"/>
      </dsp:txXfrm>
    </dsp:sp>
    <dsp:sp modelId="{3F063D00-5C39-9346-A967-0ACBCC2AA470}">
      <dsp:nvSpPr>
        <dsp:cNvPr id="0" name=""/>
        <dsp:cNvSpPr/>
      </dsp:nvSpPr>
      <dsp:spPr>
        <a:xfrm>
          <a:off x="2011680" y="3732014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0E3C7-2035-3741-A6A0-AA2B061B2763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A0BDD5-68AA-594E-82C1-4F42F5CBDEFA}">
      <dsp:nvSpPr>
        <dsp:cNvPr id="0" name=""/>
        <dsp:cNvSpPr/>
      </dsp:nvSpPr>
      <dsp:spPr>
        <a:xfrm>
          <a:off x="0" y="0"/>
          <a:ext cx="2011680" cy="3760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b="0" kern="1200" dirty="0"/>
            <a:t>Accuracy: 0.96</a:t>
          </a:r>
          <a:endParaRPr lang="en-US" sz="3500" kern="1200" dirty="0"/>
        </a:p>
      </dsp:txBody>
      <dsp:txXfrm>
        <a:off x="0" y="0"/>
        <a:ext cx="2011680" cy="3760891"/>
      </dsp:txXfrm>
    </dsp:sp>
    <dsp:sp modelId="{DD70A562-8770-EE4E-8A11-30BD43BE0EA7}">
      <dsp:nvSpPr>
        <dsp:cNvPr id="0" name=""/>
        <dsp:cNvSpPr/>
      </dsp:nvSpPr>
      <dsp:spPr>
        <a:xfrm>
          <a:off x="2162556" y="25387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Precision: 0.93</a:t>
          </a:r>
          <a:endParaRPr lang="en-US" sz="2300" kern="1200" dirty="0"/>
        </a:p>
      </dsp:txBody>
      <dsp:txXfrm>
        <a:off x="2162556" y="25387"/>
        <a:ext cx="7895844" cy="507757"/>
      </dsp:txXfrm>
    </dsp:sp>
    <dsp:sp modelId="{64533218-0DFD-174F-BAE6-5D9E80021BE7}">
      <dsp:nvSpPr>
        <dsp:cNvPr id="0" name=""/>
        <dsp:cNvSpPr/>
      </dsp:nvSpPr>
      <dsp:spPr>
        <a:xfrm>
          <a:off x="2011680" y="533144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E0834-A03C-0147-9483-EAFDE9F62106}">
      <dsp:nvSpPr>
        <dsp:cNvPr id="0" name=""/>
        <dsp:cNvSpPr/>
      </dsp:nvSpPr>
      <dsp:spPr>
        <a:xfrm>
          <a:off x="2162556" y="558532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Recall: 1.0 </a:t>
          </a:r>
          <a:endParaRPr lang="en-US" sz="2300" kern="1200" dirty="0"/>
        </a:p>
      </dsp:txBody>
      <dsp:txXfrm>
        <a:off x="2162556" y="558532"/>
        <a:ext cx="7895844" cy="507757"/>
      </dsp:txXfrm>
    </dsp:sp>
    <dsp:sp modelId="{F60C3424-C74D-BA49-9A2A-85727AD87CC2}">
      <dsp:nvSpPr>
        <dsp:cNvPr id="0" name=""/>
        <dsp:cNvSpPr/>
      </dsp:nvSpPr>
      <dsp:spPr>
        <a:xfrm>
          <a:off x="2011680" y="1066289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43BF0-1ECB-6F40-A333-6C4D5522C0FB}">
      <dsp:nvSpPr>
        <dsp:cNvPr id="0" name=""/>
        <dsp:cNvSpPr/>
      </dsp:nvSpPr>
      <dsp:spPr>
        <a:xfrm>
          <a:off x="2162556" y="1091677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F1-score: 0.96</a:t>
          </a:r>
          <a:endParaRPr lang="en-US" sz="2300" kern="1200" dirty="0"/>
        </a:p>
      </dsp:txBody>
      <dsp:txXfrm>
        <a:off x="2162556" y="1091677"/>
        <a:ext cx="7895844" cy="507757"/>
      </dsp:txXfrm>
    </dsp:sp>
    <dsp:sp modelId="{BBABD658-24D6-CE40-9AA8-E28192692774}">
      <dsp:nvSpPr>
        <dsp:cNvPr id="0" name=""/>
        <dsp:cNvSpPr/>
      </dsp:nvSpPr>
      <dsp:spPr>
        <a:xfrm>
          <a:off x="2011680" y="1599434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4245D-6AFF-0746-8286-9317C387BD84}">
      <dsp:nvSpPr>
        <dsp:cNvPr id="0" name=""/>
        <dsp:cNvSpPr/>
      </dsp:nvSpPr>
      <dsp:spPr>
        <a:xfrm>
          <a:off x="2162556" y="1624822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AUC-ROC: 0.97 </a:t>
          </a:r>
          <a:endParaRPr lang="en-US" sz="2300" kern="1200" dirty="0"/>
        </a:p>
      </dsp:txBody>
      <dsp:txXfrm>
        <a:off x="2162556" y="1624822"/>
        <a:ext cx="7895844" cy="507757"/>
      </dsp:txXfrm>
    </dsp:sp>
    <dsp:sp modelId="{2D01675A-4699-A74E-B858-C7A8BC116CC6}">
      <dsp:nvSpPr>
        <dsp:cNvPr id="0" name=""/>
        <dsp:cNvSpPr/>
      </dsp:nvSpPr>
      <dsp:spPr>
        <a:xfrm>
          <a:off x="2011680" y="2132579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835EF-CCFF-E645-98AD-2DCF5FB1EC94}">
      <dsp:nvSpPr>
        <dsp:cNvPr id="0" name=""/>
        <dsp:cNvSpPr/>
      </dsp:nvSpPr>
      <dsp:spPr>
        <a:xfrm>
          <a:off x="2162556" y="2157967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Confusion Matrix: </a:t>
          </a:r>
          <a:endParaRPr lang="en-US" sz="2300" kern="1200"/>
        </a:p>
      </dsp:txBody>
      <dsp:txXfrm>
        <a:off x="2162556" y="2157967"/>
        <a:ext cx="7895844" cy="507757"/>
      </dsp:txXfrm>
    </dsp:sp>
    <dsp:sp modelId="{CD49AFC8-42A2-914A-8A70-68F09188D1CD}">
      <dsp:nvSpPr>
        <dsp:cNvPr id="0" name=""/>
        <dsp:cNvSpPr/>
      </dsp:nvSpPr>
      <dsp:spPr>
        <a:xfrm>
          <a:off x="2011680" y="2665724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959CD-8E23-884E-B459-32B5C5107568}">
      <dsp:nvSpPr>
        <dsp:cNvPr id="0" name=""/>
        <dsp:cNvSpPr/>
      </dsp:nvSpPr>
      <dsp:spPr>
        <a:xfrm>
          <a:off x="2162556" y="2691112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[[673 44] </a:t>
          </a:r>
          <a:endParaRPr lang="en-US" sz="2300" kern="1200" dirty="0"/>
        </a:p>
      </dsp:txBody>
      <dsp:txXfrm>
        <a:off x="2162556" y="2691112"/>
        <a:ext cx="7895844" cy="507757"/>
      </dsp:txXfrm>
    </dsp:sp>
    <dsp:sp modelId="{37A7C162-CCC6-A74E-A934-964E031301FD}">
      <dsp:nvSpPr>
        <dsp:cNvPr id="0" name=""/>
        <dsp:cNvSpPr/>
      </dsp:nvSpPr>
      <dsp:spPr>
        <a:xfrm>
          <a:off x="2011680" y="3198869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5F1D5-3B7C-BC40-9DAC-027C1CD40587}">
      <dsp:nvSpPr>
        <dsp:cNvPr id="0" name=""/>
        <dsp:cNvSpPr/>
      </dsp:nvSpPr>
      <dsp:spPr>
        <a:xfrm>
          <a:off x="2162556" y="3224257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[ 0 595]]</a:t>
          </a:r>
          <a:endParaRPr lang="en-US" sz="2300" kern="1200" dirty="0"/>
        </a:p>
      </dsp:txBody>
      <dsp:txXfrm>
        <a:off x="2162556" y="3224257"/>
        <a:ext cx="7895844" cy="507757"/>
      </dsp:txXfrm>
    </dsp:sp>
    <dsp:sp modelId="{3F063D00-5C39-9346-A967-0ACBCC2AA470}">
      <dsp:nvSpPr>
        <dsp:cNvPr id="0" name=""/>
        <dsp:cNvSpPr/>
      </dsp:nvSpPr>
      <dsp:spPr>
        <a:xfrm>
          <a:off x="2011680" y="3732014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0E3C7-2035-3741-A6A0-AA2B061B2763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A0BDD5-68AA-594E-82C1-4F42F5CBDEFA}">
      <dsp:nvSpPr>
        <dsp:cNvPr id="0" name=""/>
        <dsp:cNvSpPr/>
      </dsp:nvSpPr>
      <dsp:spPr>
        <a:xfrm>
          <a:off x="0" y="0"/>
          <a:ext cx="2011680" cy="3760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Accuracy: 0.99</a:t>
          </a:r>
          <a:endParaRPr lang="en-US" sz="3500" kern="1200" dirty="0"/>
        </a:p>
      </dsp:txBody>
      <dsp:txXfrm>
        <a:off x="0" y="0"/>
        <a:ext cx="2011680" cy="3760891"/>
      </dsp:txXfrm>
    </dsp:sp>
    <dsp:sp modelId="{DD70A562-8770-EE4E-8A11-30BD43BE0EA7}">
      <dsp:nvSpPr>
        <dsp:cNvPr id="0" name=""/>
        <dsp:cNvSpPr/>
      </dsp:nvSpPr>
      <dsp:spPr>
        <a:xfrm>
          <a:off x="2162556" y="25387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Precision: 0.98</a:t>
          </a:r>
          <a:endParaRPr lang="en-US" sz="2300" kern="1200" dirty="0"/>
        </a:p>
      </dsp:txBody>
      <dsp:txXfrm>
        <a:off x="2162556" y="25387"/>
        <a:ext cx="7895844" cy="507757"/>
      </dsp:txXfrm>
    </dsp:sp>
    <dsp:sp modelId="{64533218-0DFD-174F-BAE6-5D9E80021BE7}">
      <dsp:nvSpPr>
        <dsp:cNvPr id="0" name=""/>
        <dsp:cNvSpPr/>
      </dsp:nvSpPr>
      <dsp:spPr>
        <a:xfrm>
          <a:off x="2011680" y="533144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E0834-A03C-0147-9483-EAFDE9F62106}">
      <dsp:nvSpPr>
        <dsp:cNvPr id="0" name=""/>
        <dsp:cNvSpPr/>
      </dsp:nvSpPr>
      <dsp:spPr>
        <a:xfrm>
          <a:off x="2162556" y="558532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Recall: 1.0 </a:t>
          </a:r>
          <a:endParaRPr lang="en-US" sz="2300" kern="1200" dirty="0"/>
        </a:p>
      </dsp:txBody>
      <dsp:txXfrm>
        <a:off x="2162556" y="558532"/>
        <a:ext cx="7895844" cy="507757"/>
      </dsp:txXfrm>
    </dsp:sp>
    <dsp:sp modelId="{F60C3424-C74D-BA49-9A2A-85727AD87CC2}">
      <dsp:nvSpPr>
        <dsp:cNvPr id="0" name=""/>
        <dsp:cNvSpPr/>
      </dsp:nvSpPr>
      <dsp:spPr>
        <a:xfrm>
          <a:off x="2011680" y="1066289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43BF0-1ECB-6F40-A333-6C4D5522C0FB}">
      <dsp:nvSpPr>
        <dsp:cNvPr id="0" name=""/>
        <dsp:cNvSpPr/>
      </dsp:nvSpPr>
      <dsp:spPr>
        <a:xfrm>
          <a:off x="2162556" y="1091677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F1-score: 0.99 </a:t>
          </a:r>
          <a:endParaRPr lang="en-US" sz="2300" kern="1200" dirty="0"/>
        </a:p>
      </dsp:txBody>
      <dsp:txXfrm>
        <a:off x="2162556" y="1091677"/>
        <a:ext cx="7895844" cy="507757"/>
      </dsp:txXfrm>
    </dsp:sp>
    <dsp:sp modelId="{BBABD658-24D6-CE40-9AA8-E28192692774}">
      <dsp:nvSpPr>
        <dsp:cNvPr id="0" name=""/>
        <dsp:cNvSpPr/>
      </dsp:nvSpPr>
      <dsp:spPr>
        <a:xfrm>
          <a:off x="2011680" y="1599434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4245D-6AFF-0746-8286-9317C387BD84}">
      <dsp:nvSpPr>
        <dsp:cNvPr id="0" name=""/>
        <dsp:cNvSpPr/>
      </dsp:nvSpPr>
      <dsp:spPr>
        <a:xfrm>
          <a:off x="2162556" y="1624822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AUC-ROC: 1.0</a:t>
          </a:r>
          <a:endParaRPr lang="en-US" sz="2300" kern="1200" dirty="0"/>
        </a:p>
      </dsp:txBody>
      <dsp:txXfrm>
        <a:off x="2162556" y="1624822"/>
        <a:ext cx="7895844" cy="507757"/>
      </dsp:txXfrm>
    </dsp:sp>
    <dsp:sp modelId="{2D01675A-4699-A74E-B858-C7A8BC116CC6}">
      <dsp:nvSpPr>
        <dsp:cNvPr id="0" name=""/>
        <dsp:cNvSpPr/>
      </dsp:nvSpPr>
      <dsp:spPr>
        <a:xfrm>
          <a:off x="2011680" y="2132579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835EF-CCFF-E645-98AD-2DCF5FB1EC94}">
      <dsp:nvSpPr>
        <dsp:cNvPr id="0" name=""/>
        <dsp:cNvSpPr/>
      </dsp:nvSpPr>
      <dsp:spPr>
        <a:xfrm>
          <a:off x="2162556" y="2157967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Confusion Matrix: </a:t>
          </a:r>
          <a:endParaRPr lang="en-US" sz="2300" kern="1200"/>
        </a:p>
      </dsp:txBody>
      <dsp:txXfrm>
        <a:off x="2162556" y="2157967"/>
        <a:ext cx="7895844" cy="507757"/>
      </dsp:txXfrm>
    </dsp:sp>
    <dsp:sp modelId="{CD49AFC8-42A2-914A-8A70-68F09188D1CD}">
      <dsp:nvSpPr>
        <dsp:cNvPr id="0" name=""/>
        <dsp:cNvSpPr/>
      </dsp:nvSpPr>
      <dsp:spPr>
        <a:xfrm>
          <a:off x="2011680" y="2665724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959CD-8E23-884E-B459-32B5C5107568}">
      <dsp:nvSpPr>
        <dsp:cNvPr id="0" name=""/>
        <dsp:cNvSpPr/>
      </dsp:nvSpPr>
      <dsp:spPr>
        <a:xfrm>
          <a:off x="2162556" y="2691112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[[704 13] </a:t>
          </a:r>
          <a:endParaRPr lang="en-US" sz="2300" kern="1200" dirty="0"/>
        </a:p>
      </dsp:txBody>
      <dsp:txXfrm>
        <a:off x="2162556" y="2691112"/>
        <a:ext cx="7895844" cy="507757"/>
      </dsp:txXfrm>
    </dsp:sp>
    <dsp:sp modelId="{37A7C162-CCC6-A74E-A934-964E031301FD}">
      <dsp:nvSpPr>
        <dsp:cNvPr id="0" name=""/>
        <dsp:cNvSpPr/>
      </dsp:nvSpPr>
      <dsp:spPr>
        <a:xfrm>
          <a:off x="2011680" y="3198869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5F1D5-3B7C-BC40-9DAC-027C1CD40587}">
      <dsp:nvSpPr>
        <dsp:cNvPr id="0" name=""/>
        <dsp:cNvSpPr/>
      </dsp:nvSpPr>
      <dsp:spPr>
        <a:xfrm>
          <a:off x="2162556" y="3224257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[ 0 595]]</a:t>
          </a:r>
          <a:endParaRPr lang="en-US" sz="2300" kern="1200" dirty="0"/>
        </a:p>
      </dsp:txBody>
      <dsp:txXfrm>
        <a:off x="2162556" y="3224257"/>
        <a:ext cx="7895844" cy="507757"/>
      </dsp:txXfrm>
    </dsp:sp>
    <dsp:sp modelId="{3F063D00-5C39-9346-A967-0ACBCC2AA470}">
      <dsp:nvSpPr>
        <dsp:cNvPr id="0" name=""/>
        <dsp:cNvSpPr/>
      </dsp:nvSpPr>
      <dsp:spPr>
        <a:xfrm>
          <a:off x="2011680" y="3732014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0E3C7-2035-3741-A6A0-AA2B061B2763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A0BDD5-68AA-594E-82C1-4F42F5CBDEFA}">
      <dsp:nvSpPr>
        <dsp:cNvPr id="0" name=""/>
        <dsp:cNvSpPr/>
      </dsp:nvSpPr>
      <dsp:spPr>
        <a:xfrm>
          <a:off x="0" y="0"/>
          <a:ext cx="2011680" cy="3760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Accuracy: 0.85</a:t>
          </a:r>
          <a:endParaRPr lang="en-US" sz="3500" kern="1200" dirty="0"/>
        </a:p>
      </dsp:txBody>
      <dsp:txXfrm>
        <a:off x="0" y="0"/>
        <a:ext cx="2011680" cy="3760891"/>
      </dsp:txXfrm>
    </dsp:sp>
    <dsp:sp modelId="{DD70A562-8770-EE4E-8A11-30BD43BE0EA7}">
      <dsp:nvSpPr>
        <dsp:cNvPr id="0" name=""/>
        <dsp:cNvSpPr/>
      </dsp:nvSpPr>
      <dsp:spPr>
        <a:xfrm>
          <a:off x="2162556" y="25387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Precision: 0.79 </a:t>
          </a:r>
          <a:endParaRPr lang="en-US" sz="2300" kern="1200" dirty="0"/>
        </a:p>
      </dsp:txBody>
      <dsp:txXfrm>
        <a:off x="2162556" y="25387"/>
        <a:ext cx="7895844" cy="507757"/>
      </dsp:txXfrm>
    </dsp:sp>
    <dsp:sp modelId="{64533218-0DFD-174F-BAE6-5D9E80021BE7}">
      <dsp:nvSpPr>
        <dsp:cNvPr id="0" name=""/>
        <dsp:cNvSpPr/>
      </dsp:nvSpPr>
      <dsp:spPr>
        <a:xfrm>
          <a:off x="2011680" y="533144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E0834-A03C-0147-9483-EAFDE9F62106}">
      <dsp:nvSpPr>
        <dsp:cNvPr id="0" name=""/>
        <dsp:cNvSpPr/>
      </dsp:nvSpPr>
      <dsp:spPr>
        <a:xfrm>
          <a:off x="2162556" y="558532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Recall: 0.91 </a:t>
          </a:r>
          <a:endParaRPr lang="en-US" sz="2300" kern="1200" dirty="0"/>
        </a:p>
      </dsp:txBody>
      <dsp:txXfrm>
        <a:off x="2162556" y="558532"/>
        <a:ext cx="7895844" cy="507757"/>
      </dsp:txXfrm>
    </dsp:sp>
    <dsp:sp modelId="{F60C3424-C74D-BA49-9A2A-85727AD87CC2}">
      <dsp:nvSpPr>
        <dsp:cNvPr id="0" name=""/>
        <dsp:cNvSpPr/>
      </dsp:nvSpPr>
      <dsp:spPr>
        <a:xfrm>
          <a:off x="2011680" y="1066289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43BF0-1ECB-6F40-A333-6C4D5522C0FB}">
      <dsp:nvSpPr>
        <dsp:cNvPr id="0" name=""/>
        <dsp:cNvSpPr/>
      </dsp:nvSpPr>
      <dsp:spPr>
        <a:xfrm>
          <a:off x="2162556" y="1091677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F1-score: 0.85 </a:t>
          </a:r>
          <a:endParaRPr lang="en-US" sz="2300" kern="1200" dirty="0"/>
        </a:p>
      </dsp:txBody>
      <dsp:txXfrm>
        <a:off x="2162556" y="1091677"/>
        <a:ext cx="7895844" cy="507757"/>
      </dsp:txXfrm>
    </dsp:sp>
    <dsp:sp modelId="{BBABD658-24D6-CE40-9AA8-E28192692774}">
      <dsp:nvSpPr>
        <dsp:cNvPr id="0" name=""/>
        <dsp:cNvSpPr/>
      </dsp:nvSpPr>
      <dsp:spPr>
        <a:xfrm>
          <a:off x="2011680" y="1599434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4245D-6AFF-0746-8286-9317C387BD84}">
      <dsp:nvSpPr>
        <dsp:cNvPr id="0" name=""/>
        <dsp:cNvSpPr/>
      </dsp:nvSpPr>
      <dsp:spPr>
        <a:xfrm>
          <a:off x="2162556" y="1624822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AUC-ROC: 0.92</a:t>
          </a:r>
          <a:endParaRPr lang="en-US" sz="2300" kern="1200" dirty="0"/>
        </a:p>
      </dsp:txBody>
      <dsp:txXfrm>
        <a:off x="2162556" y="1624822"/>
        <a:ext cx="7895844" cy="507757"/>
      </dsp:txXfrm>
    </dsp:sp>
    <dsp:sp modelId="{2D01675A-4699-A74E-B858-C7A8BC116CC6}">
      <dsp:nvSpPr>
        <dsp:cNvPr id="0" name=""/>
        <dsp:cNvSpPr/>
      </dsp:nvSpPr>
      <dsp:spPr>
        <a:xfrm>
          <a:off x="2011680" y="2132579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835EF-CCFF-E645-98AD-2DCF5FB1EC94}">
      <dsp:nvSpPr>
        <dsp:cNvPr id="0" name=""/>
        <dsp:cNvSpPr/>
      </dsp:nvSpPr>
      <dsp:spPr>
        <a:xfrm>
          <a:off x="2162556" y="2157967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Confusion Matrix: </a:t>
          </a:r>
          <a:endParaRPr lang="en-US" sz="2300" kern="1200"/>
        </a:p>
      </dsp:txBody>
      <dsp:txXfrm>
        <a:off x="2162556" y="2157967"/>
        <a:ext cx="7895844" cy="507757"/>
      </dsp:txXfrm>
    </dsp:sp>
    <dsp:sp modelId="{CD49AFC8-42A2-914A-8A70-68F09188D1CD}">
      <dsp:nvSpPr>
        <dsp:cNvPr id="0" name=""/>
        <dsp:cNvSpPr/>
      </dsp:nvSpPr>
      <dsp:spPr>
        <a:xfrm>
          <a:off x="2011680" y="2665724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959CD-8E23-884E-B459-32B5C5107568}">
      <dsp:nvSpPr>
        <dsp:cNvPr id="0" name=""/>
        <dsp:cNvSpPr/>
      </dsp:nvSpPr>
      <dsp:spPr>
        <a:xfrm>
          <a:off x="2162556" y="2691112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[[573 144] </a:t>
          </a:r>
          <a:endParaRPr lang="en-US" sz="2300" kern="1200" dirty="0"/>
        </a:p>
      </dsp:txBody>
      <dsp:txXfrm>
        <a:off x="2162556" y="2691112"/>
        <a:ext cx="7895844" cy="507757"/>
      </dsp:txXfrm>
    </dsp:sp>
    <dsp:sp modelId="{37A7C162-CCC6-A74E-A934-964E031301FD}">
      <dsp:nvSpPr>
        <dsp:cNvPr id="0" name=""/>
        <dsp:cNvSpPr/>
      </dsp:nvSpPr>
      <dsp:spPr>
        <a:xfrm>
          <a:off x="2011680" y="3198869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5F1D5-3B7C-BC40-9DAC-027C1CD40587}">
      <dsp:nvSpPr>
        <dsp:cNvPr id="0" name=""/>
        <dsp:cNvSpPr/>
      </dsp:nvSpPr>
      <dsp:spPr>
        <a:xfrm>
          <a:off x="2162556" y="3224257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[ 50 545]]</a:t>
          </a:r>
          <a:endParaRPr lang="en-US" sz="2300" kern="1200" dirty="0"/>
        </a:p>
      </dsp:txBody>
      <dsp:txXfrm>
        <a:off x="2162556" y="3224257"/>
        <a:ext cx="7895844" cy="507757"/>
      </dsp:txXfrm>
    </dsp:sp>
    <dsp:sp modelId="{3F063D00-5C39-9346-A967-0ACBCC2AA470}">
      <dsp:nvSpPr>
        <dsp:cNvPr id="0" name=""/>
        <dsp:cNvSpPr/>
      </dsp:nvSpPr>
      <dsp:spPr>
        <a:xfrm>
          <a:off x="2011680" y="3732014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0E3C7-2035-3741-A6A0-AA2B061B2763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A0BDD5-68AA-594E-82C1-4F42F5CBDEFA}">
      <dsp:nvSpPr>
        <dsp:cNvPr id="0" name=""/>
        <dsp:cNvSpPr/>
      </dsp:nvSpPr>
      <dsp:spPr>
        <a:xfrm>
          <a:off x="0" y="0"/>
          <a:ext cx="2011680" cy="3760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Accuracy:</a:t>
          </a:r>
        </a:p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0.75</a:t>
          </a:r>
          <a:endParaRPr lang="en-US" sz="3500" kern="1200" dirty="0"/>
        </a:p>
      </dsp:txBody>
      <dsp:txXfrm>
        <a:off x="0" y="0"/>
        <a:ext cx="2011680" cy="3760891"/>
      </dsp:txXfrm>
    </dsp:sp>
    <dsp:sp modelId="{DD70A562-8770-EE4E-8A11-30BD43BE0EA7}">
      <dsp:nvSpPr>
        <dsp:cNvPr id="0" name=""/>
        <dsp:cNvSpPr/>
      </dsp:nvSpPr>
      <dsp:spPr>
        <a:xfrm>
          <a:off x="2162556" y="25387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Precision: 0.70 </a:t>
          </a:r>
          <a:endParaRPr lang="en-US" sz="2300" kern="1200" dirty="0"/>
        </a:p>
      </dsp:txBody>
      <dsp:txXfrm>
        <a:off x="2162556" y="25387"/>
        <a:ext cx="7895844" cy="507757"/>
      </dsp:txXfrm>
    </dsp:sp>
    <dsp:sp modelId="{64533218-0DFD-174F-BAE6-5D9E80021BE7}">
      <dsp:nvSpPr>
        <dsp:cNvPr id="0" name=""/>
        <dsp:cNvSpPr/>
      </dsp:nvSpPr>
      <dsp:spPr>
        <a:xfrm>
          <a:off x="2011680" y="533144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E0834-A03C-0147-9483-EAFDE9F62106}">
      <dsp:nvSpPr>
        <dsp:cNvPr id="0" name=""/>
        <dsp:cNvSpPr/>
      </dsp:nvSpPr>
      <dsp:spPr>
        <a:xfrm>
          <a:off x="2162556" y="558532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Recall: 0.80 </a:t>
          </a:r>
          <a:endParaRPr lang="en-US" sz="2300" kern="1200" dirty="0"/>
        </a:p>
      </dsp:txBody>
      <dsp:txXfrm>
        <a:off x="2162556" y="558532"/>
        <a:ext cx="7895844" cy="507757"/>
      </dsp:txXfrm>
    </dsp:sp>
    <dsp:sp modelId="{F60C3424-C74D-BA49-9A2A-85727AD87CC2}">
      <dsp:nvSpPr>
        <dsp:cNvPr id="0" name=""/>
        <dsp:cNvSpPr/>
      </dsp:nvSpPr>
      <dsp:spPr>
        <a:xfrm>
          <a:off x="2011680" y="1066289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43BF0-1ECB-6F40-A333-6C4D5522C0FB}">
      <dsp:nvSpPr>
        <dsp:cNvPr id="0" name=""/>
        <dsp:cNvSpPr/>
      </dsp:nvSpPr>
      <dsp:spPr>
        <a:xfrm>
          <a:off x="2162556" y="1091677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F1-score: 0.75 </a:t>
          </a:r>
          <a:endParaRPr lang="en-US" sz="2300" kern="1200" dirty="0"/>
        </a:p>
      </dsp:txBody>
      <dsp:txXfrm>
        <a:off x="2162556" y="1091677"/>
        <a:ext cx="7895844" cy="507757"/>
      </dsp:txXfrm>
    </dsp:sp>
    <dsp:sp modelId="{BBABD658-24D6-CE40-9AA8-E28192692774}">
      <dsp:nvSpPr>
        <dsp:cNvPr id="0" name=""/>
        <dsp:cNvSpPr/>
      </dsp:nvSpPr>
      <dsp:spPr>
        <a:xfrm>
          <a:off x="2011680" y="1599434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4245D-6AFF-0746-8286-9317C387BD84}">
      <dsp:nvSpPr>
        <dsp:cNvPr id="0" name=""/>
        <dsp:cNvSpPr/>
      </dsp:nvSpPr>
      <dsp:spPr>
        <a:xfrm>
          <a:off x="2162556" y="1624822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AUC-ROC: 0.84</a:t>
          </a:r>
          <a:endParaRPr lang="en-US" sz="2300" kern="1200" dirty="0"/>
        </a:p>
      </dsp:txBody>
      <dsp:txXfrm>
        <a:off x="2162556" y="1624822"/>
        <a:ext cx="7895844" cy="507757"/>
      </dsp:txXfrm>
    </dsp:sp>
    <dsp:sp modelId="{2D01675A-4699-A74E-B858-C7A8BC116CC6}">
      <dsp:nvSpPr>
        <dsp:cNvPr id="0" name=""/>
        <dsp:cNvSpPr/>
      </dsp:nvSpPr>
      <dsp:spPr>
        <a:xfrm>
          <a:off x="2011680" y="2132579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835EF-CCFF-E645-98AD-2DCF5FB1EC94}">
      <dsp:nvSpPr>
        <dsp:cNvPr id="0" name=""/>
        <dsp:cNvSpPr/>
      </dsp:nvSpPr>
      <dsp:spPr>
        <a:xfrm>
          <a:off x="2162556" y="2157967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Confusion Matrix: </a:t>
          </a:r>
          <a:endParaRPr lang="en-US" sz="2300" kern="1200"/>
        </a:p>
      </dsp:txBody>
      <dsp:txXfrm>
        <a:off x="2162556" y="2157967"/>
        <a:ext cx="7895844" cy="507757"/>
      </dsp:txXfrm>
    </dsp:sp>
    <dsp:sp modelId="{CD49AFC8-42A2-914A-8A70-68F09188D1CD}">
      <dsp:nvSpPr>
        <dsp:cNvPr id="0" name=""/>
        <dsp:cNvSpPr/>
      </dsp:nvSpPr>
      <dsp:spPr>
        <a:xfrm>
          <a:off x="2011680" y="2665724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959CD-8E23-884E-B459-32B5C5107568}">
      <dsp:nvSpPr>
        <dsp:cNvPr id="0" name=""/>
        <dsp:cNvSpPr/>
      </dsp:nvSpPr>
      <dsp:spPr>
        <a:xfrm>
          <a:off x="2162556" y="2691112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[[518 199] </a:t>
          </a:r>
          <a:endParaRPr lang="en-US" sz="2300" kern="1200" dirty="0"/>
        </a:p>
      </dsp:txBody>
      <dsp:txXfrm>
        <a:off x="2162556" y="2691112"/>
        <a:ext cx="7895844" cy="507757"/>
      </dsp:txXfrm>
    </dsp:sp>
    <dsp:sp modelId="{37A7C162-CCC6-A74E-A934-964E031301FD}">
      <dsp:nvSpPr>
        <dsp:cNvPr id="0" name=""/>
        <dsp:cNvSpPr/>
      </dsp:nvSpPr>
      <dsp:spPr>
        <a:xfrm>
          <a:off x="2011680" y="3198869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5F1D5-3B7C-BC40-9DAC-027C1CD40587}">
      <dsp:nvSpPr>
        <dsp:cNvPr id="0" name=""/>
        <dsp:cNvSpPr/>
      </dsp:nvSpPr>
      <dsp:spPr>
        <a:xfrm>
          <a:off x="2162556" y="3224257"/>
          <a:ext cx="7895844" cy="5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[ 121 474]]</a:t>
          </a:r>
          <a:endParaRPr lang="en-US" sz="2300" kern="1200" dirty="0"/>
        </a:p>
      </dsp:txBody>
      <dsp:txXfrm>
        <a:off x="2162556" y="3224257"/>
        <a:ext cx="7895844" cy="507757"/>
      </dsp:txXfrm>
    </dsp:sp>
    <dsp:sp modelId="{3F063D00-5C39-9346-A967-0ACBCC2AA470}">
      <dsp:nvSpPr>
        <dsp:cNvPr id="0" name=""/>
        <dsp:cNvSpPr/>
      </dsp:nvSpPr>
      <dsp:spPr>
        <a:xfrm>
          <a:off x="2011680" y="3732014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37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950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508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786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56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0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14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523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99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799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7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5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23AB4-7C73-5AA7-B6EA-CF1ABF570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/>
              <a:t>STROKE PREDICTION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01B5A636-27B9-3F90-1E75-085A9314A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76" r="4903" b="-4"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94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70E8AFA5-94FD-539F-800E-438377B78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34" t="23249" r="11055" b="10001"/>
          <a:stretch/>
        </p:blipFill>
        <p:spPr>
          <a:xfrm>
            <a:off x="704335" y="654908"/>
            <a:ext cx="10873946" cy="55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17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F4D9B-DB4E-D37D-443A-17765158F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700">
                <a:solidFill>
                  <a:srgbClr val="FFFFFF"/>
                </a:solidFill>
              </a:rPr>
              <a:t>RESAMPLING</a:t>
            </a:r>
            <a:br>
              <a:rPr lang="en-US" sz="3700">
                <a:solidFill>
                  <a:srgbClr val="FFFFFF"/>
                </a:solidFill>
              </a:rPr>
            </a:br>
            <a:r>
              <a:rPr lang="en-US" sz="3700">
                <a:solidFill>
                  <a:srgbClr val="FFFFFF"/>
                </a:solidFill>
              </a:rPr>
              <a:t>from sklearn.utils import resample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BD1BDC3-E392-B0AF-0CFA-DA1E83711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0" t="25294" r="24020" b="12647"/>
          <a:stretch/>
        </p:blipFill>
        <p:spPr>
          <a:xfrm>
            <a:off x="2414017" y="437984"/>
            <a:ext cx="5391422" cy="399153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9484B5F-EA18-D762-C7CF-A29E2BB0F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8" t="25900" r="23652" b="12042"/>
          <a:stretch/>
        </p:blipFill>
        <p:spPr>
          <a:xfrm>
            <a:off x="8014706" y="1125196"/>
            <a:ext cx="3582556" cy="2652299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975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0846-6216-A549-686A-C88BAF99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16958D-820C-8A09-549F-BE9DEA842E0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5435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0846-6216-A549-686A-C88BAF99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CLASSIFIER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16958D-820C-8A09-549F-BE9DEA842E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5099710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1040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0846-6216-A549-686A-C88BAF99D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286603"/>
            <a:ext cx="11253216" cy="1450757"/>
          </a:xfrm>
        </p:spPr>
        <p:txBody>
          <a:bodyPr/>
          <a:lstStyle/>
          <a:p>
            <a:r>
              <a:rPr lang="en-US" dirty="0"/>
              <a:t>RANDOM FOREST CLASSIFIER </a:t>
            </a:r>
            <a:r>
              <a:rPr lang="en-US" dirty="0">
                <a:solidFill>
                  <a:srgbClr val="C00000"/>
                </a:solidFill>
              </a:rPr>
              <a:t>[BEST MODEL]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16958D-820C-8A09-549F-BE9DEA842E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8982393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2841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0846-6216-A549-686A-C88BAF99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 CLASSIFIER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16958D-820C-8A09-549F-BE9DEA842E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3725769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2409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0846-6216-A549-686A-C88BAF99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16958D-820C-8A09-549F-BE9DEA842E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533052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1199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54724-5C20-B662-468C-509EA7D8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9392397A-442F-2602-E318-074EE1E0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0FD87-F66A-0EEF-72C4-5231928D7A6B}"/>
              </a:ext>
            </a:extLst>
          </p:cNvPr>
          <p:cNvSpPr txBox="1"/>
          <p:nvPr/>
        </p:nvSpPr>
        <p:spPr>
          <a:xfrm>
            <a:off x="4099132" y="4363729"/>
            <a:ext cx="49427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by Sneha Agrawal</a:t>
            </a:r>
          </a:p>
        </p:txBody>
      </p:sp>
    </p:spTree>
    <p:extLst>
      <p:ext uri="{BB962C8B-B14F-4D97-AF65-F5344CB8AC3E}">
        <p14:creationId xmlns:p14="http://schemas.microsoft.com/office/powerpoint/2010/main" val="360540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67950-7AC8-2DC2-E59F-554CC69FC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PARAMETERS 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090FF5BC-3F4D-5A3D-2AE5-8D3FC6F00B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3164619"/>
              </p:ext>
            </p:extLst>
          </p:nvPr>
        </p:nvGraphicFramePr>
        <p:xfrm>
          <a:off x="560198" y="2125982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51C2B91A-1D1C-364E-3BBC-CAF25B8C33FF}"/>
              </a:ext>
            </a:extLst>
          </p:cNvPr>
          <p:cNvSpPr/>
          <p:nvPr/>
        </p:nvSpPr>
        <p:spPr>
          <a:xfrm>
            <a:off x="7595616" y="4702007"/>
            <a:ext cx="1999488" cy="1438656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847D3-8A66-CB96-68C7-B429E0960450}"/>
              </a:ext>
            </a:extLst>
          </p:cNvPr>
          <p:cNvSpPr txBox="1"/>
          <p:nvPr/>
        </p:nvSpPr>
        <p:spPr>
          <a:xfrm>
            <a:off x="9728899" y="5072255"/>
            <a:ext cx="1572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badi MT Condensed Light" panose="020B0306030101010103" pitchFamily="34" charset="77"/>
              </a:rPr>
              <a:t>TARGET</a:t>
            </a:r>
            <a:br>
              <a:rPr lang="en-US" sz="2800" dirty="0">
                <a:latin typeface="Abadi MT Condensed Light" panose="020B0306030101010103" pitchFamily="34" charset="77"/>
              </a:rPr>
            </a:br>
            <a:r>
              <a:rPr lang="en-US" sz="2800" dirty="0">
                <a:latin typeface="Abadi MT Condensed Light" panose="020B0306030101010103" pitchFamily="34" charset="77"/>
              </a:rPr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368723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52FA3-E571-0458-5057-385FB26C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Data Analysis TO GATHER DATA INSIGHT</a:t>
            </a: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9BECF23F-24AB-EA44-67DB-DCB91DC62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61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D851CD-454A-E219-C581-BC34E1AD5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185" t="27521" r="16467" b="10174"/>
          <a:stretch/>
        </p:blipFill>
        <p:spPr>
          <a:xfrm>
            <a:off x="1948018" y="905933"/>
            <a:ext cx="8327968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9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AC7EDA-448C-15ED-ED53-C6BD6F8B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10" t="27522" r="16943" b="10553"/>
          <a:stretch/>
        </p:blipFill>
        <p:spPr>
          <a:xfrm>
            <a:off x="1922529" y="905933"/>
            <a:ext cx="8378945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5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B25A6F6-D8E3-45B3-BDDD-038DA1FB0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98" t="25623" r="16943" b="11312"/>
          <a:stretch/>
        </p:blipFill>
        <p:spPr>
          <a:xfrm>
            <a:off x="1952739" y="905933"/>
            <a:ext cx="8318525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76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30B0714-6C7A-4310-9EEB-11108A93B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47" t="26761" r="14805" b="10933"/>
          <a:stretch/>
        </p:blipFill>
        <p:spPr>
          <a:xfrm>
            <a:off x="1702190" y="905933"/>
            <a:ext cx="8819624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28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DD217FD-47AA-B5A7-FE8C-20912FCE4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4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3B3B6C5-748F-437C-AE76-DB11FEA9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97CEB5D-9BB2-475C-BA8D-AC88BB8C9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7DCCA-E84A-B3BA-2A5E-CFB8FDB67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Stroke 1.000000 </a:t>
            </a:r>
            <a:b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Age 0.577922 </a:t>
            </a:r>
            <a:b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Ever_Married 0.287611 </a:t>
            </a:r>
            <a:b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Avg_Glucose_Level 0.271293 </a:t>
            </a:r>
            <a:b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Hypertension 0.266370 </a:t>
            </a:r>
            <a:b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Heart_Disease 0.242129 </a:t>
            </a:r>
            <a:b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Work_Type_Self-employed 0.126320 </a:t>
            </a:r>
            <a:b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Smoking_Status_formerly smoked 0.118575 </a:t>
            </a:r>
            <a:b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BMI 0.101426 </a:t>
            </a:r>
            <a:b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Smoking_Status_smokes 0.055843 </a:t>
            </a:r>
            <a:b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Smoking_Status_never smoked 0.033428 </a:t>
            </a:r>
            <a:b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Work_Type_Private 0.028022 </a:t>
            </a:r>
            <a:b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Work_Type_Govt_job 0.019591 </a:t>
            </a:r>
            <a:b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Gender 0.016494</a:t>
            </a:r>
            <a:b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Residence_Type 0.015836 ID -0.002426 </a:t>
            </a:r>
            <a:b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Work_Type_Never_worked -0.046605 </a:t>
            </a:r>
            <a:b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Smoking_Status_Unknown -0.203317 </a:t>
            </a:r>
            <a:b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Work_Type_children -0.255221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C512F-7D00-A0C7-7F0C-46240E0D2745}"/>
              </a:ext>
            </a:extLst>
          </p:cNvPr>
          <p:cNvSpPr txBox="1"/>
          <p:nvPr/>
        </p:nvSpPr>
        <p:spPr>
          <a:xfrm>
            <a:off x="1023257" y="965198"/>
            <a:ext cx="2707937" cy="4927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000" cap="all" spc="200" dirty="0"/>
              <a:t>Top 10 appropriate correlation analysis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14AD1F-ADD5-46E7-966F-4C0290232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6535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RegularSeed_2SEEDS">
      <a:dk1>
        <a:srgbClr val="000000"/>
      </a:dk1>
      <a:lt1>
        <a:srgbClr val="FFFFFF"/>
      </a:lt1>
      <a:dk2>
        <a:srgbClr val="242B41"/>
      </a:dk2>
      <a:lt2>
        <a:srgbClr val="E2E8E3"/>
      </a:lt2>
      <a:accent1>
        <a:srgbClr val="C527AE"/>
      </a:accent1>
      <a:accent2>
        <a:srgbClr val="AC39D7"/>
      </a:accent2>
      <a:accent3>
        <a:srgbClr val="D7397E"/>
      </a:accent3>
      <a:accent4>
        <a:srgbClr val="49B825"/>
      </a:accent4>
      <a:accent5>
        <a:srgbClr val="32BC49"/>
      </a:accent5>
      <a:accent6>
        <a:srgbClr val="25BA7D"/>
      </a:accent6>
      <a:hlink>
        <a:srgbClr val="319540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309</Words>
  <Application>Microsoft Macintosh PowerPoint</Application>
  <PresentationFormat>Widescreen</PresentationFormat>
  <Paragraphs>67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Abadi MT Condensed Light</vt:lpstr>
      <vt:lpstr>Calibri</vt:lpstr>
      <vt:lpstr>Calibri Light</vt:lpstr>
      <vt:lpstr>Times New Roman</vt:lpstr>
      <vt:lpstr>RetrospectVTI</vt:lpstr>
      <vt:lpstr>STROKE PREDICTION</vt:lpstr>
      <vt:lpstr>PARAMETERS </vt:lpstr>
      <vt:lpstr>Exploratory Data Analysis TO GATHER DATA INSIGHT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Stroke 1.000000  Age 0.577922  Ever_Married 0.287611  Avg_Glucose_Level 0.271293  Hypertension 0.266370  Heart_Disease 0.242129  Work_Type_Self-employed 0.126320  Smoking_Status_formerly smoked 0.118575  BMI 0.101426  Smoking_Status_smokes 0.055843  Smoking_Status_never smoked 0.033428  Work_Type_Private 0.028022  Work_Type_Govt_job 0.019591  Gender 0.016494 Residence_Type 0.015836 ID -0.002426  Work_Type_Never_worked -0.046605  Smoking_Status_Unknown -0.203317  Work_Type_children -0.255221</vt:lpstr>
      <vt:lpstr>PowerPoint Presentation</vt:lpstr>
      <vt:lpstr>RESAMPLING from sklearn.utils import resample</vt:lpstr>
      <vt:lpstr>LOGISTIC REGRESSION</vt:lpstr>
      <vt:lpstr>DECISION TREE CLASSIFIER</vt:lpstr>
      <vt:lpstr>RANDOM FOREST CLASSIFIER [BEST MODEL]</vt:lpstr>
      <vt:lpstr>GRADIENT BOOSTING CLASSIFIER</vt:lpstr>
      <vt:lpstr>SVM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STROKE PREDICTION</dc:title>
  <dc:creator>Agrawal, Sneha</dc:creator>
  <cp:lastModifiedBy>Agrawal, Sneha</cp:lastModifiedBy>
  <cp:revision>3</cp:revision>
  <dcterms:created xsi:type="dcterms:W3CDTF">2024-04-25T04:06:51Z</dcterms:created>
  <dcterms:modified xsi:type="dcterms:W3CDTF">2024-04-30T21:41:51Z</dcterms:modified>
</cp:coreProperties>
</file>